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1" r:id="rId5"/>
    <p:sldId id="270" r:id="rId6"/>
    <p:sldId id="284" r:id="rId7"/>
    <p:sldId id="260" r:id="rId8"/>
    <p:sldId id="262" r:id="rId9"/>
    <p:sldId id="265" r:id="rId10"/>
    <p:sldId id="278" r:id="rId11"/>
    <p:sldId id="276" r:id="rId12"/>
    <p:sldId id="258" r:id="rId13"/>
    <p:sldId id="274" r:id="rId14"/>
    <p:sldId id="275" r:id="rId15"/>
    <p:sldId id="273" r:id="rId16"/>
    <p:sldId id="277" r:id="rId17"/>
    <p:sldId id="267" r:id="rId18"/>
    <p:sldId id="272" r:id="rId19"/>
    <p:sldId id="281" r:id="rId20"/>
    <p:sldId id="271" r:id="rId21"/>
    <p:sldId id="280" r:id="rId22"/>
    <p:sldId id="268" r:id="rId23"/>
    <p:sldId id="269" r:id="rId24"/>
    <p:sldId id="259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9D8D2E-E2D5-40C8-AF6C-22DE4592A699}" v="89" dt="2023-04-01T11:34:56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Thurman" userId="9f88da33fcc59a3d" providerId="LiveId" clId="{CC9D8D2E-E2D5-40C8-AF6C-22DE4592A699}"/>
    <pc:docChg chg="undo custSel addSld delSld modSld sldOrd">
      <pc:chgData name="Thomas Thurman" userId="9f88da33fcc59a3d" providerId="LiveId" clId="{CC9D8D2E-E2D5-40C8-AF6C-22DE4592A699}" dt="2023-04-02T14:57:41.574" v="16810" actId="20577"/>
      <pc:docMkLst>
        <pc:docMk/>
      </pc:docMkLst>
      <pc:sldChg chg="addSp modSp mod">
        <pc:chgData name="Thomas Thurman" userId="9f88da33fcc59a3d" providerId="LiveId" clId="{CC9D8D2E-E2D5-40C8-AF6C-22DE4592A699}" dt="2023-04-01T05:02:30.053" v="13505" actId="1076"/>
        <pc:sldMkLst>
          <pc:docMk/>
          <pc:sldMk cId="1226023935" sldId="256"/>
        </pc:sldMkLst>
        <pc:spChg chg="mod">
          <ac:chgData name="Thomas Thurman" userId="9f88da33fcc59a3d" providerId="LiveId" clId="{CC9D8D2E-E2D5-40C8-AF6C-22DE4592A699}" dt="2023-03-12T12:16:00.927" v="1425" actId="14100"/>
          <ac:spMkLst>
            <pc:docMk/>
            <pc:sldMk cId="1226023935" sldId="256"/>
            <ac:spMk id="2" creationId="{D83093AF-A122-D5B2-CC0B-B109FA493065}"/>
          </ac:spMkLst>
        </pc:spChg>
        <pc:spChg chg="add mod">
          <ac:chgData name="Thomas Thurman" userId="9f88da33fcc59a3d" providerId="LiveId" clId="{CC9D8D2E-E2D5-40C8-AF6C-22DE4592A699}" dt="2023-04-01T05:02:30.053" v="13505" actId="1076"/>
          <ac:spMkLst>
            <pc:docMk/>
            <pc:sldMk cId="1226023935" sldId="256"/>
            <ac:spMk id="3" creationId="{C1E2B20E-95B7-9C3F-44C1-6795BB5FA1B5}"/>
          </ac:spMkLst>
        </pc:spChg>
        <pc:picChg chg="add mod">
          <ac:chgData name="Thomas Thurman" userId="9f88da33fcc59a3d" providerId="LiveId" clId="{CC9D8D2E-E2D5-40C8-AF6C-22DE4592A699}" dt="2023-04-01T05:01:50.938" v="13502" actId="1076"/>
          <ac:picMkLst>
            <pc:docMk/>
            <pc:sldMk cId="1226023935" sldId="256"/>
            <ac:picMk id="4" creationId="{92AFA0A6-B5E9-B241-A382-6237D874E624}"/>
          </ac:picMkLst>
        </pc:picChg>
      </pc:sldChg>
      <pc:sldChg chg="addSp delSp modSp new mod ord">
        <pc:chgData name="Thomas Thurman" userId="9f88da33fcc59a3d" providerId="LiveId" clId="{CC9D8D2E-E2D5-40C8-AF6C-22DE4592A699}" dt="2023-04-01T09:40:31.402" v="13552" actId="20577"/>
        <pc:sldMkLst>
          <pc:docMk/>
          <pc:sldMk cId="1008681315" sldId="257"/>
        </pc:sldMkLst>
        <pc:spChg chg="add mod">
          <ac:chgData name="Thomas Thurman" userId="9f88da33fcc59a3d" providerId="LiveId" clId="{CC9D8D2E-E2D5-40C8-AF6C-22DE4592A699}" dt="2023-04-01T09:40:31.402" v="13552" actId="20577"/>
          <ac:spMkLst>
            <pc:docMk/>
            <pc:sldMk cId="1008681315" sldId="257"/>
            <ac:spMk id="2" creationId="{1A910E6A-0753-0355-517A-DD55490D0B43}"/>
          </ac:spMkLst>
        </pc:spChg>
        <pc:spChg chg="add del mod">
          <ac:chgData name="Thomas Thurman" userId="9f88da33fcc59a3d" providerId="LiveId" clId="{CC9D8D2E-E2D5-40C8-AF6C-22DE4592A699}" dt="2023-03-22T09:42:40.250" v="6333" actId="21"/>
          <ac:spMkLst>
            <pc:docMk/>
            <pc:sldMk cId="1008681315" sldId="257"/>
            <ac:spMk id="4" creationId="{3A005FE1-2B0C-B226-1229-22290CE54B32}"/>
          </ac:spMkLst>
        </pc:spChg>
        <pc:picChg chg="add mod">
          <ac:chgData name="Thomas Thurman" userId="9f88da33fcc59a3d" providerId="LiveId" clId="{CC9D8D2E-E2D5-40C8-AF6C-22DE4592A699}" dt="2023-03-23T04:49:34.999" v="6598" actId="1076"/>
          <ac:picMkLst>
            <pc:docMk/>
            <pc:sldMk cId="1008681315" sldId="257"/>
            <ac:picMk id="3" creationId="{975630E1-84C7-F3EE-A94A-ECF35955ABD8}"/>
          </ac:picMkLst>
        </pc:picChg>
      </pc:sldChg>
      <pc:sldChg chg="addSp delSp modSp new mod ord">
        <pc:chgData name="Thomas Thurman" userId="9f88da33fcc59a3d" providerId="LiveId" clId="{CC9D8D2E-E2D5-40C8-AF6C-22DE4592A699}" dt="2023-04-01T10:37:20.749" v="14864" actId="20577"/>
        <pc:sldMkLst>
          <pc:docMk/>
          <pc:sldMk cId="3107235845" sldId="258"/>
        </pc:sldMkLst>
        <pc:spChg chg="add mod">
          <ac:chgData name="Thomas Thurman" userId="9f88da33fcc59a3d" providerId="LiveId" clId="{CC9D8D2E-E2D5-40C8-AF6C-22DE4592A699}" dt="2023-04-01T10:37:20.749" v="14864" actId="20577"/>
          <ac:spMkLst>
            <pc:docMk/>
            <pc:sldMk cId="3107235845" sldId="258"/>
            <ac:spMk id="2" creationId="{02481899-424B-84E0-3667-C8D5A92F0FDA}"/>
          </ac:spMkLst>
        </pc:spChg>
        <pc:spChg chg="add mod">
          <ac:chgData name="Thomas Thurman" userId="9f88da33fcc59a3d" providerId="LiveId" clId="{CC9D8D2E-E2D5-40C8-AF6C-22DE4592A699}" dt="2023-03-26T11:11:24.779" v="10558" actId="114"/>
          <ac:spMkLst>
            <pc:docMk/>
            <pc:sldMk cId="3107235845" sldId="258"/>
            <ac:spMk id="6" creationId="{DE877257-EFED-CB85-5971-325399636396}"/>
          </ac:spMkLst>
        </pc:spChg>
        <pc:picChg chg="add del mod">
          <ac:chgData name="Thomas Thurman" userId="9f88da33fcc59a3d" providerId="LiveId" clId="{CC9D8D2E-E2D5-40C8-AF6C-22DE4592A699}" dt="2023-02-15T10:07:03.696" v="20" actId="21"/>
          <ac:picMkLst>
            <pc:docMk/>
            <pc:sldMk cId="3107235845" sldId="258"/>
            <ac:picMk id="3" creationId="{7EB4662F-00AF-9D84-B599-B1EFD4788BEA}"/>
          </ac:picMkLst>
        </pc:picChg>
        <pc:picChg chg="add mod">
          <ac:chgData name="Thomas Thurman" userId="9f88da33fcc59a3d" providerId="LiveId" clId="{CC9D8D2E-E2D5-40C8-AF6C-22DE4592A699}" dt="2023-03-26T11:11:35.852" v="10560" actId="14100"/>
          <ac:picMkLst>
            <pc:docMk/>
            <pc:sldMk cId="3107235845" sldId="258"/>
            <ac:picMk id="5" creationId="{3520A5C5-1947-CD8E-5BA7-2D8CBEB70640}"/>
          </ac:picMkLst>
        </pc:picChg>
      </pc:sldChg>
      <pc:sldChg chg="addSp delSp modSp new mod">
        <pc:chgData name="Thomas Thurman" userId="9f88da33fcc59a3d" providerId="LiveId" clId="{CC9D8D2E-E2D5-40C8-AF6C-22DE4592A699}" dt="2023-04-01T11:16:01.012" v="15778" actId="1076"/>
        <pc:sldMkLst>
          <pc:docMk/>
          <pc:sldMk cId="625028703" sldId="259"/>
        </pc:sldMkLst>
        <pc:spChg chg="add del mod">
          <ac:chgData name="Thomas Thurman" userId="9f88da33fcc59a3d" providerId="LiveId" clId="{CC9D8D2E-E2D5-40C8-AF6C-22DE4592A699}" dt="2023-03-26T11:42:05.507" v="12392"/>
          <ac:spMkLst>
            <pc:docMk/>
            <pc:sldMk cId="625028703" sldId="259"/>
            <ac:spMk id="2" creationId="{9276A489-B4E8-0F67-B428-569324D2958B}"/>
          </ac:spMkLst>
        </pc:spChg>
        <pc:spChg chg="add mod">
          <ac:chgData name="Thomas Thurman" userId="9f88da33fcc59a3d" providerId="LiveId" clId="{CC9D8D2E-E2D5-40C8-AF6C-22DE4592A699}" dt="2023-04-01T11:15:54.932" v="15776" actId="14100"/>
          <ac:spMkLst>
            <pc:docMk/>
            <pc:sldMk cId="625028703" sldId="259"/>
            <ac:spMk id="4" creationId="{679FD0E6-EC45-854A-2022-B958EE4DF0D1}"/>
          </ac:spMkLst>
        </pc:spChg>
        <pc:picChg chg="add mod">
          <ac:chgData name="Thomas Thurman" userId="9f88da33fcc59a3d" providerId="LiveId" clId="{CC9D8D2E-E2D5-40C8-AF6C-22DE4592A699}" dt="2023-04-01T11:15:52.056" v="15775" actId="1076"/>
          <ac:picMkLst>
            <pc:docMk/>
            <pc:sldMk cId="625028703" sldId="259"/>
            <ac:picMk id="3" creationId="{B406A533-A1BD-8813-76EA-1695720EBC2E}"/>
          </ac:picMkLst>
        </pc:picChg>
        <pc:picChg chg="add mod">
          <ac:chgData name="Thomas Thurman" userId="9f88da33fcc59a3d" providerId="LiveId" clId="{CC9D8D2E-E2D5-40C8-AF6C-22DE4592A699}" dt="2023-04-01T11:16:01.012" v="15778" actId="1076"/>
          <ac:picMkLst>
            <pc:docMk/>
            <pc:sldMk cId="625028703" sldId="259"/>
            <ac:picMk id="6" creationId="{26D5066B-C4E1-E65A-6B8C-A421F7DA3DE6}"/>
          </ac:picMkLst>
        </pc:picChg>
      </pc:sldChg>
      <pc:sldChg chg="addSp modSp new mod ord">
        <pc:chgData name="Thomas Thurman" userId="9f88da33fcc59a3d" providerId="LiveId" clId="{CC9D8D2E-E2D5-40C8-AF6C-22DE4592A699}" dt="2023-04-01T10:08:19.754" v="14225" actId="14100"/>
        <pc:sldMkLst>
          <pc:docMk/>
          <pc:sldMk cId="1704082509" sldId="260"/>
        </pc:sldMkLst>
        <pc:spChg chg="add mod">
          <ac:chgData name="Thomas Thurman" userId="9f88da33fcc59a3d" providerId="LiveId" clId="{CC9D8D2E-E2D5-40C8-AF6C-22DE4592A699}" dt="2023-04-01T10:08:19.754" v="14225" actId="14100"/>
          <ac:spMkLst>
            <pc:docMk/>
            <pc:sldMk cId="1704082509" sldId="260"/>
            <ac:spMk id="2" creationId="{35CBCA36-7C6E-7D0C-33BC-261164372133}"/>
          </ac:spMkLst>
        </pc:spChg>
        <pc:picChg chg="add mod">
          <ac:chgData name="Thomas Thurman" userId="9f88da33fcc59a3d" providerId="LiveId" clId="{CC9D8D2E-E2D5-40C8-AF6C-22DE4592A699}" dt="2023-03-26T10:55:05.963" v="9905" actId="1076"/>
          <ac:picMkLst>
            <pc:docMk/>
            <pc:sldMk cId="1704082509" sldId="260"/>
            <ac:picMk id="3" creationId="{93F55C3A-0B81-C7E3-063E-ED94F367EE55}"/>
          </ac:picMkLst>
        </pc:picChg>
      </pc:sldChg>
      <pc:sldChg chg="addSp delSp modSp new mod ord">
        <pc:chgData name="Thomas Thurman" userId="9f88da33fcc59a3d" providerId="LiveId" clId="{CC9D8D2E-E2D5-40C8-AF6C-22DE4592A699}" dt="2023-03-26T10:54:03.188" v="9898" actId="6549"/>
        <pc:sldMkLst>
          <pc:docMk/>
          <pc:sldMk cId="3529724081" sldId="261"/>
        </pc:sldMkLst>
        <pc:spChg chg="add del mod">
          <ac:chgData name="Thomas Thurman" userId="9f88da33fcc59a3d" providerId="LiveId" clId="{CC9D8D2E-E2D5-40C8-AF6C-22DE4592A699}" dt="2023-03-25T12:00:02.172" v="9332"/>
          <ac:spMkLst>
            <pc:docMk/>
            <pc:sldMk cId="3529724081" sldId="261"/>
            <ac:spMk id="6" creationId="{2048B8A0-98F4-8A7F-1768-C7D132CD8B62}"/>
          </ac:spMkLst>
        </pc:spChg>
        <pc:spChg chg="add mod">
          <ac:chgData name="Thomas Thurman" userId="9f88da33fcc59a3d" providerId="LiveId" clId="{CC9D8D2E-E2D5-40C8-AF6C-22DE4592A699}" dt="2023-03-25T12:00:12.395" v="9334" actId="14100"/>
          <ac:spMkLst>
            <pc:docMk/>
            <pc:sldMk cId="3529724081" sldId="261"/>
            <ac:spMk id="7" creationId="{A4A8E674-AB34-27EA-458D-CE044062974B}"/>
          </ac:spMkLst>
        </pc:spChg>
        <pc:spChg chg="add mod">
          <ac:chgData name="Thomas Thurman" userId="9f88da33fcc59a3d" providerId="LiveId" clId="{CC9D8D2E-E2D5-40C8-AF6C-22DE4592A699}" dt="2023-03-26T10:54:03.188" v="9898" actId="6549"/>
          <ac:spMkLst>
            <pc:docMk/>
            <pc:sldMk cId="3529724081" sldId="261"/>
            <ac:spMk id="8" creationId="{58AED08D-1B4B-5F3A-0BAD-A7E408DA330C}"/>
          </ac:spMkLst>
        </pc:spChg>
        <pc:picChg chg="add mod">
          <ac:chgData name="Thomas Thurman" userId="9f88da33fcc59a3d" providerId="LiveId" clId="{CC9D8D2E-E2D5-40C8-AF6C-22DE4592A699}" dt="2023-03-25T12:00:24.824" v="9335" actId="1076"/>
          <ac:picMkLst>
            <pc:docMk/>
            <pc:sldMk cId="3529724081" sldId="261"/>
            <ac:picMk id="2" creationId="{6E0CF15D-5809-3B87-CC57-42AC6A76A92D}"/>
          </ac:picMkLst>
        </pc:picChg>
        <pc:picChg chg="add mod">
          <ac:chgData name="Thomas Thurman" userId="9f88da33fcc59a3d" providerId="LiveId" clId="{CC9D8D2E-E2D5-40C8-AF6C-22DE4592A699}" dt="2023-03-25T11:58:54.272" v="9296" actId="14100"/>
          <ac:picMkLst>
            <pc:docMk/>
            <pc:sldMk cId="3529724081" sldId="261"/>
            <ac:picMk id="3" creationId="{D8B52ABD-55E7-1883-9CE2-E63F2FCBEE1D}"/>
          </ac:picMkLst>
        </pc:picChg>
        <pc:picChg chg="add del mod">
          <ac:chgData name="Thomas Thurman" userId="9f88da33fcc59a3d" providerId="LiveId" clId="{CC9D8D2E-E2D5-40C8-AF6C-22DE4592A699}" dt="2023-03-25T11:57:29.903" v="9287" actId="21"/>
          <ac:picMkLst>
            <pc:docMk/>
            <pc:sldMk cId="3529724081" sldId="261"/>
            <ac:picMk id="4" creationId="{75FA1CA8-9D0E-098C-419B-56736B0ADEC0}"/>
          </ac:picMkLst>
        </pc:picChg>
        <pc:picChg chg="add mod modCrop">
          <ac:chgData name="Thomas Thurman" userId="9f88da33fcc59a3d" providerId="LiveId" clId="{CC9D8D2E-E2D5-40C8-AF6C-22DE4592A699}" dt="2023-03-25T11:59:04.275" v="9300" actId="1076"/>
          <ac:picMkLst>
            <pc:docMk/>
            <pc:sldMk cId="3529724081" sldId="261"/>
            <ac:picMk id="5" creationId="{8CEA785C-9ED0-9477-4FEB-7CE0648ABB26}"/>
          </ac:picMkLst>
        </pc:picChg>
      </pc:sldChg>
      <pc:sldChg chg="addSp modSp new mod ord">
        <pc:chgData name="Thomas Thurman" userId="9f88da33fcc59a3d" providerId="LiveId" clId="{CC9D8D2E-E2D5-40C8-AF6C-22DE4592A699}" dt="2023-04-01T10:14:08.697" v="14459" actId="20577"/>
        <pc:sldMkLst>
          <pc:docMk/>
          <pc:sldMk cId="2644245016" sldId="262"/>
        </pc:sldMkLst>
        <pc:spChg chg="add mod">
          <ac:chgData name="Thomas Thurman" userId="9f88da33fcc59a3d" providerId="LiveId" clId="{CC9D8D2E-E2D5-40C8-AF6C-22DE4592A699}" dt="2023-04-01T10:14:08.697" v="14459" actId="20577"/>
          <ac:spMkLst>
            <pc:docMk/>
            <pc:sldMk cId="2644245016" sldId="262"/>
            <ac:spMk id="2" creationId="{01A94C8A-CC28-94BB-7ABD-D79B627DFC33}"/>
          </ac:spMkLst>
        </pc:spChg>
        <pc:picChg chg="add mod modCrop">
          <ac:chgData name="Thomas Thurman" userId="9f88da33fcc59a3d" providerId="LiveId" clId="{CC9D8D2E-E2D5-40C8-AF6C-22DE4592A699}" dt="2023-04-01T10:13:27.775" v="14443" actId="732"/>
          <ac:picMkLst>
            <pc:docMk/>
            <pc:sldMk cId="2644245016" sldId="262"/>
            <ac:picMk id="3" creationId="{57066DDA-6A8E-97E5-6932-755B2742FFC4}"/>
          </ac:picMkLst>
        </pc:picChg>
      </pc:sldChg>
      <pc:sldChg chg="addSp modSp new del mod ord">
        <pc:chgData name="Thomas Thurman" userId="9f88da33fcc59a3d" providerId="LiveId" clId="{CC9D8D2E-E2D5-40C8-AF6C-22DE4592A699}" dt="2023-04-02T11:33:25.425" v="16630" actId="2696"/>
        <pc:sldMkLst>
          <pc:docMk/>
          <pc:sldMk cId="1861923174" sldId="263"/>
        </pc:sldMkLst>
        <pc:spChg chg="add mod">
          <ac:chgData name="Thomas Thurman" userId="9f88da33fcc59a3d" providerId="LiveId" clId="{CC9D8D2E-E2D5-40C8-AF6C-22DE4592A699}" dt="2023-04-01T10:17:09.931" v="14544" actId="20577"/>
          <ac:spMkLst>
            <pc:docMk/>
            <pc:sldMk cId="1861923174" sldId="263"/>
            <ac:spMk id="4" creationId="{143701E0-030D-B005-B2BA-B633C7E6422F}"/>
          </ac:spMkLst>
        </pc:spChg>
        <pc:picChg chg="add mod">
          <ac:chgData name="Thomas Thurman" userId="9f88da33fcc59a3d" providerId="LiveId" clId="{CC9D8D2E-E2D5-40C8-AF6C-22DE4592A699}" dt="2023-04-01T10:15:07.099" v="14485" actId="1076"/>
          <ac:picMkLst>
            <pc:docMk/>
            <pc:sldMk cId="1861923174" sldId="263"/>
            <ac:picMk id="3" creationId="{B13F4646-09CF-E5AD-9C2B-208FA9D0AA1E}"/>
          </ac:picMkLst>
        </pc:picChg>
      </pc:sldChg>
      <pc:sldChg chg="addSp delSp modSp new mod ord">
        <pc:chgData name="Thomas Thurman" userId="9f88da33fcc59a3d" providerId="LiveId" clId="{CC9D8D2E-E2D5-40C8-AF6C-22DE4592A699}" dt="2023-04-01T09:44:32.937" v="13792" actId="1076"/>
        <pc:sldMkLst>
          <pc:docMk/>
          <pc:sldMk cId="4164427870" sldId="264"/>
        </pc:sldMkLst>
        <pc:spChg chg="add mod">
          <ac:chgData name="Thomas Thurman" userId="9f88da33fcc59a3d" providerId="LiveId" clId="{CC9D8D2E-E2D5-40C8-AF6C-22DE4592A699}" dt="2023-04-01T09:44:32.937" v="13792" actId="1076"/>
          <ac:spMkLst>
            <pc:docMk/>
            <pc:sldMk cId="4164427870" sldId="264"/>
            <ac:spMk id="2" creationId="{352D9BE7-F05B-A195-15A2-F1F23F3FE511}"/>
          </ac:spMkLst>
        </pc:spChg>
        <pc:spChg chg="add del mod">
          <ac:chgData name="Thomas Thurman" userId="9f88da33fcc59a3d" providerId="LiveId" clId="{CC9D8D2E-E2D5-40C8-AF6C-22DE4592A699}" dt="2023-04-01T09:44:14.818" v="13789" actId="21"/>
          <ac:spMkLst>
            <pc:docMk/>
            <pc:sldMk cId="4164427870" sldId="264"/>
            <ac:spMk id="5" creationId="{C8688C7F-E310-6E57-928B-000BB59CEBA1}"/>
          </ac:spMkLst>
        </pc:spChg>
        <pc:picChg chg="add mod">
          <ac:chgData name="Thomas Thurman" userId="9f88da33fcc59a3d" providerId="LiveId" clId="{CC9D8D2E-E2D5-40C8-AF6C-22DE4592A699}" dt="2023-03-26T10:51:07.963" v="9710" actId="1076"/>
          <ac:picMkLst>
            <pc:docMk/>
            <pc:sldMk cId="4164427870" sldId="264"/>
            <ac:picMk id="3" creationId="{5164042C-B595-4FC2-699A-3C680ACBD4E7}"/>
          </ac:picMkLst>
        </pc:picChg>
      </pc:sldChg>
      <pc:sldChg chg="addSp modSp new mod ord">
        <pc:chgData name="Thomas Thurman" userId="9f88da33fcc59a3d" providerId="LiveId" clId="{CC9D8D2E-E2D5-40C8-AF6C-22DE4592A699}" dt="2023-04-01T10:19:04.095" v="14631" actId="20577"/>
        <pc:sldMkLst>
          <pc:docMk/>
          <pc:sldMk cId="2405129088" sldId="265"/>
        </pc:sldMkLst>
        <pc:spChg chg="add mod">
          <ac:chgData name="Thomas Thurman" userId="9f88da33fcc59a3d" providerId="LiveId" clId="{CC9D8D2E-E2D5-40C8-AF6C-22DE4592A699}" dt="2023-04-01T10:19:04.095" v="14631" actId="20577"/>
          <ac:spMkLst>
            <pc:docMk/>
            <pc:sldMk cId="2405129088" sldId="265"/>
            <ac:spMk id="2" creationId="{7A2A22DC-EA93-53E1-48E5-AC58BB07EA5F}"/>
          </ac:spMkLst>
        </pc:spChg>
        <pc:picChg chg="add mod">
          <ac:chgData name="Thomas Thurman" userId="9f88da33fcc59a3d" providerId="LiveId" clId="{CC9D8D2E-E2D5-40C8-AF6C-22DE4592A699}" dt="2023-03-12T12:24:53.072" v="1820" actId="1076"/>
          <ac:picMkLst>
            <pc:docMk/>
            <pc:sldMk cId="2405129088" sldId="265"/>
            <ac:picMk id="3" creationId="{094E1F91-4B70-4DF0-65B0-9A5D73AA7F52}"/>
          </ac:picMkLst>
        </pc:picChg>
      </pc:sldChg>
      <pc:sldChg chg="addSp modSp new del mod">
        <pc:chgData name="Thomas Thurman" userId="9f88da33fcc59a3d" providerId="LiveId" clId="{CC9D8D2E-E2D5-40C8-AF6C-22DE4592A699}" dt="2023-03-25T11:23:42.576" v="7918" actId="2696"/>
        <pc:sldMkLst>
          <pc:docMk/>
          <pc:sldMk cId="2768902460" sldId="266"/>
        </pc:sldMkLst>
        <pc:picChg chg="add mod">
          <ac:chgData name="Thomas Thurman" userId="9f88da33fcc59a3d" providerId="LiveId" clId="{CC9D8D2E-E2D5-40C8-AF6C-22DE4592A699}" dt="2023-03-11T12:44:15.699" v="1392" actId="1076"/>
          <ac:picMkLst>
            <pc:docMk/>
            <pc:sldMk cId="2768902460" sldId="266"/>
            <ac:picMk id="3" creationId="{5918AA9F-3B85-12E6-225E-BD68E3215633}"/>
          </ac:picMkLst>
        </pc:picChg>
      </pc:sldChg>
      <pc:sldChg chg="addSp delSp modSp new mod ord">
        <pc:chgData name="Thomas Thurman" userId="9f88da33fcc59a3d" providerId="LiveId" clId="{CC9D8D2E-E2D5-40C8-AF6C-22DE4592A699}" dt="2023-04-01T11:02:31.887" v="15468" actId="20577"/>
        <pc:sldMkLst>
          <pc:docMk/>
          <pc:sldMk cId="853315253" sldId="267"/>
        </pc:sldMkLst>
        <pc:spChg chg="add mod">
          <ac:chgData name="Thomas Thurman" userId="9f88da33fcc59a3d" providerId="LiveId" clId="{CC9D8D2E-E2D5-40C8-AF6C-22DE4592A699}" dt="2023-04-01T11:02:31.887" v="15468" actId="20577"/>
          <ac:spMkLst>
            <pc:docMk/>
            <pc:sldMk cId="853315253" sldId="267"/>
            <ac:spMk id="2" creationId="{0EBBA7D5-89FB-E7DD-C206-1070567E6AA0}"/>
          </ac:spMkLst>
        </pc:spChg>
        <pc:spChg chg="add mod">
          <ac:chgData name="Thomas Thurman" userId="9f88da33fcc59a3d" providerId="LiveId" clId="{CC9D8D2E-E2D5-40C8-AF6C-22DE4592A699}" dt="2023-03-29T10:33:16.083" v="13457" actId="1076"/>
          <ac:spMkLst>
            <pc:docMk/>
            <pc:sldMk cId="853315253" sldId="267"/>
            <ac:spMk id="3" creationId="{5BBF1DAF-43B4-E28D-CCE5-7B011523D650}"/>
          </ac:spMkLst>
        </pc:spChg>
        <pc:picChg chg="add del mod">
          <ac:chgData name="Thomas Thurman" userId="9f88da33fcc59a3d" providerId="LiveId" clId="{CC9D8D2E-E2D5-40C8-AF6C-22DE4592A699}" dt="2023-03-12T11:01:07.530" v="1398" actId="21"/>
          <ac:picMkLst>
            <pc:docMk/>
            <pc:sldMk cId="853315253" sldId="267"/>
            <ac:picMk id="3" creationId="{13218129-D2EA-B2F2-241B-95278257FD00}"/>
          </ac:picMkLst>
        </pc:picChg>
        <pc:picChg chg="add mod">
          <ac:chgData name="Thomas Thurman" userId="9f88da33fcc59a3d" providerId="LiveId" clId="{CC9D8D2E-E2D5-40C8-AF6C-22DE4592A699}" dt="2023-03-29T10:33:10.729" v="13456" actId="1076"/>
          <ac:picMkLst>
            <pc:docMk/>
            <pc:sldMk cId="853315253" sldId="267"/>
            <ac:picMk id="5" creationId="{A07985E9-46F2-D341-CC1B-A70D1177C224}"/>
          </ac:picMkLst>
        </pc:picChg>
      </pc:sldChg>
      <pc:sldChg chg="addSp modSp new mod">
        <pc:chgData name="Thomas Thurman" userId="9f88da33fcc59a3d" providerId="LiveId" clId="{CC9D8D2E-E2D5-40C8-AF6C-22DE4592A699}" dt="2023-03-26T11:38:43.654" v="12146" actId="20577"/>
        <pc:sldMkLst>
          <pc:docMk/>
          <pc:sldMk cId="487355239" sldId="268"/>
        </pc:sldMkLst>
        <pc:spChg chg="add mod">
          <ac:chgData name="Thomas Thurman" userId="9f88da33fcc59a3d" providerId="LiveId" clId="{CC9D8D2E-E2D5-40C8-AF6C-22DE4592A699}" dt="2023-03-26T11:38:43.654" v="12146" actId="20577"/>
          <ac:spMkLst>
            <pc:docMk/>
            <pc:sldMk cId="487355239" sldId="268"/>
            <ac:spMk id="2" creationId="{34AD5ACF-3DBA-D84B-60DC-AAD3F6E0390D}"/>
          </ac:spMkLst>
        </pc:spChg>
        <pc:picChg chg="add mod">
          <ac:chgData name="Thomas Thurman" userId="9f88da33fcc59a3d" providerId="LiveId" clId="{CC9D8D2E-E2D5-40C8-AF6C-22DE4592A699}" dt="2023-03-26T11:38:35.323" v="12144" actId="14100"/>
          <ac:picMkLst>
            <pc:docMk/>
            <pc:sldMk cId="487355239" sldId="268"/>
            <ac:picMk id="3" creationId="{5BD25853-F3FE-0D5A-BCA2-E0F132FEA1FF}"/>
          </ac:picMkLst>
        </pc:picChg>
        <pc:picChg chg="add mod">
          <ac:chgData name="Thomas Thurman" userId="9f88da33fcc59a3d" providerId="LiveId" clId="{CC9D8D2E-E2D5-40C8-AF6C-22DE4592A699}" dt="2023-03-26T11:38:31.283" v="12143" actId="14100"/>
          <ac:picMkLst>
            <pc:docMk/>
            <pc:sldMk cId="487355239" sldId="268"/>
            <ac:picMk id="5" creationId="{624811D0-2F12-6BAF-4E5E-6309FA6F15F4}"/>
          </ac:picMkLst>
        </pc:picChg>
      </pc:sldChg>
      <pc:sldChg chg="addSp modSp new mod">
        <pc:chgData name="Thomas Thurman" userId="9f88da33fcc59a3d" providerId="LiveId" clId="{CC9D8D2E-E2D5-40C8-AF6C-22DE4592A699}" dt="2023-04-02T11:38:49.807" v="16764" actId="14100"/>
        <pc:sldMkLst>
          <pc:docMk/>
          <pc:sldMk cId="2235237155" sldId="269"/>
        </pc:sldMkLst>
        <pc:spChg chg="add mod">
          <ac:chgData name="Thomas Thurman" userId="9f88da33fcc59a3d" providerId="LiveId" clId="{CC9D8D2E-E2D5-40C8-AF6C-22DE4592A699}" dt="2023-04-02T11:38:49.807" v="16764" actId="14100"/>
          <ac:spMkLst>
            <pc:docMk/>
            <pc:sldMk cId="2235237155" sldId="269"/>
            <ac:spMk id="2" creationId="{D34F9CB0-8B14-08B3-9687-0E6393B05B37}"/>
          </ac:spMkLst>
        </pc:spChg>
        <pc:spChg chg="add mod">
          <ac:chgData name="Thomas Thurman" userId="9f88da33fcc59a3d" providerId="LiveId" clId="{CC9D8D2E-E2D5-40C8-AF6C-22DE4592A699}" dt="2023-04-02T11:38:41.462" v="16762" actId="1076"/>
          <ac:spMkLst>
            <pc:docMk/>
            <pc:sldMk cId="2235237155" sldId="269"/>
            <ac:spMk id="4" creationId="{5E0B72D3-BAFF-461C-BAC4-FA1514848823}"/>
          </ac:spMkLst>
        </pc:spChg>
        <pc:picChg chg="add mod">
          <ac:chgData name="Thomas Thurman" userId="9f88da33fcc59a3d" providerId="LiveId" clId="{CC9D8D2E-E2D5-40C8-AF6C-22DE4592A699}" dt="2023-04-02T11:38:43.899" v="16763" actId="1076"/>
          <ac:picMkLst>
            <pc:docMk/>
            <pc:sldMk cId="2235237155" sldId="269"/>
            <ac:picMk id="3" creationId="{0245AA71-474A-DE70-3677-7FCC643B53FD}"/>
          </ac:picMkLst>
        </pc:picChg>
        <pc:picChg chg="add mod">
          <ac:chgData name="Thomas Thurman" userId="9f88da33fcc59a3d" providerId="LiveId" clId="{CC9D8D2E-E2D5-40C8-AF6C-22DE4592A699}" dt="2023-03-12T22:11:02.532" v="3359" actId="1076"/>
          <ac:picMkLst>
            <pc:docMk/>
            <pc:sldMk cId="2235237155" sldId="269"/>
            <ac:picMk id="5" creationId="{CC516C22-E64A-0E74-C579-4D263AD03553}"/>
          </ac:picMkLst>
        </pc:picChg>
      </pc:sldChg>
      <pc:sldChg chg="addSp delSp modSp new mod ord">
        <pc:chgData name="Thomas Thurman" userId="9f88da33fcc59a3d" providerId="LiveId" clId="{CC9D8D2E-E2D5-40C8-AF6C-22DE4592A699}" dt="2023-04-01T09:49:05.559" v="13917" actId="14100"/>
        <pc:sldMkLst>
          <pc:docMk/>
          <pc:sldMk cId="4215547710" sldId="270"/>
        </pc:sldMkLst>
        <pc:spChg chg="add mod">
          <ac:chgData name="Thomas Thurman" userId="9f88da33fcc59a3d" providerId="LiveId" clId="{CC9D8D2E-E2D5-40C8-AF6C-22DE4592A699}" dt="2023-04-01T09:49:00.137" v="13916" actId="255"/>
          <ac:spMkLst>
            <pc:docMk/>
            <pc:sldMk cId="4215547710" sldId="270"/>
            <ac:spMk id="4" creationId="{DFA581A6-9BDA-3177-4896-17DBC9BD03AC}"/>
          </ac:spMkLst>
        </pc:spChg>
        <pc:spChg chg="add mod">
          <ac:chgData name="Thomas Thurman" userId="9f88da33fcc59a3d" providerId="LiveId" clId="{CC9D8D2E-E2D5-40C8-AF6C-22DE4592A699}" dt="2023-03-25T11:49:19.671" v="9190" actId="1076"/>
          <ac:spMkLst>
            <pc:docMk/>
            <pc:sldMk cId="4215547710" sldId="270"/>
            <ac:spMk id="5" creationId="{89839DF2-628C-F85F-5388-0EB16FDF0939}"/>
          </ac:spMkLst>
        </pc:spChg>
        <pc:spChg chg="add del mod">
          <ac:chgData name="Thomas Thurman" userId="9f88da33fcc59a3d" providerId="LiveId" clId="{CC9D8D2E-E2D5-40C8-AF6C-22DE4592A699}" dt="2023-03-12T13:46:10.130" v="2597"/>
          <ac:spMkLst>
            <pc:docMk/>
            <pc:sldMk cId="4215547710" sldId="270"/>
            <ac:spMk id="7" creationId="{DC2AC802-1FF3-B1AF-3AEF-1873976C3978}"/>
          </ac:spMkLst>
        </pc:spChg>
        <pc:spChg chg="add mod">
          <ac:chgData name="Thomas Thurman" userId="9f88da33fcc59a3d" providerId="LiveId" clId="{CC9D8D2E-E2D5-40C8-AF6C-22DE4592A699}" dt="2023-04-01T09:49:05.559" v="13917" actId="14100"/>
          <ac:spMkLst>
            <pc:docMk/>
            <pc:sldMk cId="4215547710" sldId="270"/>
            <ac:spMk id="8" creationId="{A1EFA84A-CD5E-062F-20C3-353DBA983EA0}"/>
          </ac:spMkLst>
        </pc:spChg>
        <pc:picChg chg="add mod">
          <ac:chgData name="Thomas Thurman" userId="9f88da33fcc59a3d" providerId="LiveId" clId="{CC9D8D2E-E2D5-40C8-AF6C-22DE4592A699}" dt="2023-03-26T11:07:45.544" v="10523" actId="1076"/>
          <ac:picMkLst>
            <pc:docMk/>
            <pc:sldMk cId="4215547710" sldId="270"/>
            <ac:picMk id="2" creationId="{B5FEB8FE-CA00-91DA-6461-F0F330F13677}"/>
          </ac:picMkLst>
        </pc:picChg>
        <pc:picChg chg="add del mod">
          <ac:chgData name="Thomas Thurman" userId="9f88da33fcc59a3d" providerId="LiveId" clId="{CC9D8D2E-E2D5-40C8-AF6C-22DE4592A699}" dt="2023-03-18T13:17:56.293" v="3379" actId="21"/>
          <ac:picMkLst>
            <pc:docMk/>
            <pc:sldMk cId="4215547710" sldId="270"/>
            <ac:picMk id="3" creationId="{84E4E094-0080-FBF7-E6BA-1D6F034EB88B}"/>
          </ac:picMkLst>
        </pc:picChg>
        <pc:picChg chg="add del mod modCrop">
          <ac:chgData name="Thomas Thurman" userId="9f88da33fcc59a3d" providerId="LiveId" clId="{CC9D8D2E-E2D5-40C8-AF6C-22DE4592A699}" dt="2023-03-12T13:55:23.573" v="2959" actId="21"/>
          <ac:picMkLst>
            <pc:docMk/>
            <pc:sldMk cId="4215547710" sldId="270"/>
            <ac:picMk id="6" creationId="{AB37E08E-3809-5960-B4FB-FEBCC56E07F1}"/>
          </ac:picMkLst>
        </pc:picChg>
        <pc:picChg chg="add del mod modCrop">
          <ac:chgData name="Thomas Thurman" userId="9f88da33fcc59a3d" providerId="LiveId" clId="{CC9D8D2E-E2D5-40C8-AF6C-22DE4592A699}" dt="2023-03-18T13:17:54.168" v="3378" actId="21"/>
          <ac:picMkLst>
            <pc:docMk/>
            <pc:sldMk cId="4215547710" sldId="270"/>
            <ac:picMk id="10" creationId="{D388EC64-3E2D-1B3E-5F40-E1F308DD59D6}"/>
          </ac:picMkLst>
        </pc:picChg>
      </pc:sldChg>
      <pc:sldChg chg="addSp modSp new mod">
        <pc:chgData name="Thomas Thurman" userId="9f88da33fcc59a3d" providerId="LiveId" clId="{CC9D8D2E-E2D5-40C8-AF6C-22DE4592A699}" dt="2023-04-01T11:14:01.980" v="15769" actId="20577"/>
        <pc:sldMkLst>
          <pc:docMk/>
          <pc:sldMk cId="3265160626" sldId="271"/>
        </pc:sldMkLst>
        <pc:spChg chg="add mod">
          <ac:chgData name="Thomas Thurman" userId="9f88da33fcc59a3d" providerId="LiveId" clId="{CC9D8D2E-E2D5-40C8-AF6C-22DE4592A699}" dt="2023-04-01T11:14:01.980" v="15769" actId="20577"/>
          <ac:spMkLst>
            <pc:docMk/>
            <pc:sldMk cId="3265160626" sldId="271"/>
            <ac:spMk id="4" creationId="{91561A1F-F757-FEDD-F450-CBA67AAE7BD9}"/>
          </ac:spMkLst>
        </pc:spChg>
        <pc:picChg chg="add mod">
          <ac:chgData name="Thomas Thurman" userId="9f88da33fcc59a3d" providerId="LiveId" clId="{CC9D8D2E-E2D5-40C8-AF6C-22DE4592A699}" dt="2023-03-26T11:25:42.052" v="11207" actId="1076"/>
          <ac:picMkLst>
            <pc:docMk/>
            <pc:sldMk cId="3265160626" sldId="271"/>
            <ac:picMk id="3" creationId="{5F70A9DD-B12A-BB35-8924-0E4A72B458C8}"/>
          </ac:picMkLst>
        </pc:picChg>
      </pc:sldChg>
      <pc:sldChg chg="addSp delSp modSp new mod">
        <pc:chgData name="Thomas Thurman" userId="9f88da33fcc59a3d" providerId="LiveId" clId="{CC9D8D2E-E2D5-40C8-AF6C-22DE4592A699}" dt="2023-04-02T14:47:11.073" v="16768" actId="20577"/>
        <pc:sldMkLst>
          <pc:docMk/>
          <pc:sldMk cId="2393278303" sldId="272"/>
        </pc:sldMkLst>
        <pc:spChg chg="add mod">
          <ac:chgData name="Thomas Thurman" userId="9f88da33fcc59a3d" providerId="LiveId" clId="{CC9D8D2E-E2D5-40C8-AF6C-22DE4592A699}" dt="2023-04-02T14:47:11.073" v="16768" actId="20577"/>
          <ac:spMkLst>
            <pc:docMk/>
            <pc:sldMk cId="2393278303" sldId="272"/>
            <ac:spMk id="6" creationId="{165E4409-5B27-1158-30DF-3966C5652514}"/>
          </ac:spMkLst>
        </pc:spChg>
        <pc:spChg chg="add mod">
          <ac:chgData name="Thomas Thurman" userId="9f88da33fcc59a3d" providerId="LiveId" clId="{CC9D8D2E-E2D5-40C8-AF6C-22DE4592A699}" dt="2023-04-01T11:12:29.367" v="15747" actId="255"/>
          <ac:spMkLst>
            <pc:docMk/>
            <pc:sldMk cId="2393278303" sldId="272"/>
            <ac:spMk id="8" creationId="{DE6F8FB7-AD64-E8B4-0A3C-8C017F184D01}"/>
          </ac:spMkLst>
        </pc:spChg>
        <pc:spChg chg="add del mod">
          <ac:chgData name="Thomas Thurman" userId="9f88da33fcc59a3d" providerId="LiveId" clId="{CC9D8D2E-E2D5-40C8-AF6C-22DE4592A699}" dt="2023-04-01T11:11:56.257" v="15742" actId="21"/>
          <ac:spMkLst>
            <pc:docMk/>
            <pc:sldMk cId="2393278303" sldId="272"/>
            <ac:spMk id="9" creationId="{C18B9576-7123-70E2-8F3B-41D05E02D251}"/>
          </ac:spMkLst>
        </pc:spChg>
        <pc:picChg chg="add mod">
          <ac:chgData name="Thomas Thurman" userId="9f88da33fcc59a3d" providerId="LiveId" clId="{CC9D8D2E-E2D5-40C8-AF6C-22DE4592A699}" dt="2023-04-01T11:08:36.330" v="15661" actId="14100"/>
          <ac:picMkLst>
            <pc:docMk/>
            <pc:sldMk cId="2393278303" sldId="272"/>
            <ac:picMk id="3" creationId="{4070D434-FB96-5F5F-23D8-A3D434D88E93}"/>
          </ac:picMkLst>
        </pc:picChg>
        <pc:picChg chg="add del mod">
          <ac:chgData name="Thomas Thurman" userId="9f88da33fcc59a3d" providerId="LiveId" clId="{CC9D8D2E-E2D5-40C8-AF6C-22DE4592A699}" dt="2023-04-01T11:08:26.584" v="15659" actId="21"/>
          <ac:picMkLst>
            <pc:docMk/>
            <pc:sldMk cId="2393278303" sldId="272"/>
            <ac:picMk id="4" creationId="{1F1A8FB9-8E35-B70D-3119-CEF867029097}"/>
          </ac:picMkLst>
        </pc:picChg>
        <pc:picChg chg="add mod">
          <ac:chgData name="Thomas Thurman" userId="9f88da33fcc59a3d" providerId="LiveId" clId="{CC9D8D2E-E2D5-40C8-AF6C-22DE4592A699}" dt="2023-04-01T11:10:29.841" v="15716" actId="1076"/>
          <ac:picMkLst>
            <pc:docMk/>
            <pc:sldMk cId="2393278303" sldId="272"/>
            <ac:picMk id="5" creationId="{BFB74905-7939-CEC7-22E0-1FCA54D73ECD}"/>
          </ac:picMkLst>
        </pc:picChg>
        <pc:picChg chg="add mod">
          <ac:chgData name="Thomas Thurman" userId="9f88da33fcc59a3d" providerId="LiveId" clId="{CC9D8D2E-E2D5-40C8-AF6C-22DE4592A699}" dt="2023-04-01T11:12:00.713" v="15743" actId="14100"/>
          <ac:picMkLst>
            <pc:docMk/>
            <pc:sldMk cId="2393278303" sldId="272"/>
            <ac:picMk id="7" creationId="{C8F04E00-3F7A-EECB-231F-C979244B58D0}"/>
          </ac:picMkLst>
        </pc:picChg>
      </pc:sldChg>
      <pc:sldChg chg="addSp delSp modSp new mod ord">
        <pc:chgData name="Thomas Thurman" userId="9f88da33fcc59a3d" providerId="LiveId" clId="{CC9D8D2E-E2D5-40C8-AF6C-22DE4592A699}" dt="2023-04-01T10:59:35.063" v="15396" actId="1582"/>
        <pc:sldMkLst>
          <pc:docMk/>
          <pc:sldMk cId="3951702334" sldId="273"/>
        </pc:sldMkLst>
        <pc:spChg chg="add mod">
          <ac:chgData name="Thomas Thurman" userId="9f88da33fcc59a3d" providerId="LiveId" clId="{CC9D8D2E-E2D5-40C8-AF6C-22DE4592A699}" dt="2023-04-01T10:43:05.701" v="14933" actId="6549"/>
          <ac:spMkLst>
            <pc:docMk/>
            <pc:sldMk cId="3951702334" sldId="273"/>
            <ac:spMk id="2" creationId="{16C98535-E480-07AA-ECFC-3E2C732122D2}"/>
          </ac:spMkLst>
        </pc:spChg>
        <pc:spChg chg="add mod">
          <ac:chgData name="Thomas Thurman" userId="9f88da33fcc59a3d" providerId="LiveId" clId="{CC9D8D2E-E2D5-40C8-AF6C-22DE4592A699}" dt="2023-03-26T11:16:03.487" v="10715" actId="14100"/>
          <ac:spMkLst>
            <pc:docMk/>
            <pc:sldMk cId="3951702334" sldId="273"/>
            <ac:spMk id="4" creationId="{1E712C16-0094-B464-81F3-828BD8EE3396}"/>
          </ac:spMkLst>
        </pc:spChg>
        <pc:spChg chg="add del mod">
          <ac:chgData name="Thomas Thurman" userId="9f88da33fcc59a3d" providerId="LiveId" clId="{CC9D8D2E-E2D5-40C8-AF6C-22DE4592A699}" dt="2023-04-01T10:42:53.285" v="14932" actId="21"/>
          <ac:spMkLst>
            <pc:docMk/>
            <pc:sldMk cId="3951702334" sldId="273"/>
            <ac:spMk id="5" creationId="{20B5F3C4-6001-D189-AB22-40435FB02A4F}"/>
          </ac:spMkLst>
        </pc:spChg>
        <pc:picChg chg="add mod">
          <ac:chgData name="Thomas Thurman" userId="9f88da33fcc59a3d" providerId="LiveId" clId="{CC9D8D2E-E2D5-40C8-AF6C-22DE4592A699}" dt="2023-04-01T10:59:14.030" v="15392" actId="1076"/>
          <ac:picMkLst>
            <pc:docMk/>
            <pc:sldMk cId="3951702334" sldId="273"/>
            <ac:picMk id="3" creationId="{917407E6-A1DB-6844-E63E-332F7551856C}"/>
          </ac:picMkLst>
        </pc:picChg>
        <pc:cxnChg chg="add mod">
          <ac:chgData name="Thomas Thurman" userId="9f88da33fcc59a3d" providerId="LiveId" clId="{CC9D8D2E-E2D5-40C8-AF6C-22DE4592A699}" dt="2023-04-01T10:58:18.342" v="15387" actId="208"/>
          <ac:cxnSpMkLst>
            <pc:docMk/>
            <pc:sldMk cId="3951702334" sldId="273"/>
            <ac:cxnSpMk id="7" creationId="{EA3A77EE-3AF9-2A50-A650-CED7E79C7587}"/>
          </ac:cxnSpMkLst>
        </pc:cxnChg>
        <pc:cxnChg chg="add mod">
          <ac:chgData name="Thomas Thurman" userId="9f88da33fcc59a3d" providerId="LiveId" clId="{CC9D8D2E-E2D5-40C8-AF6C-22DE4592A699}" dt="2023-04-01T10:59:05.806" v="15391" actId="1582"/>
          <ac:cxnSpMkLst>
            <pc:docMk/>
            <pc:sldMk cId="3951702334" sldId="273"/>
            <ac:cxnSpMk id="9" creationId="{B0DE9E4C-D2BD-2978-4C7E-18ADE8905027}"/>
          </ac:cxnSpMkLst>
        </pc:cxnChg>
        <pc:cxnChg chg="add mod">
          <ac:chgData name="Thomas Thurman" userId="9f88da33fcc59a3d" providerId="LiveId" clId="{CC9D8D2E-E2D5-40C8-AF6C-22DE4592A699}" dt="2023-04-01T10:59:35.063" v="15396" actId="1582"/>
          <ac:cxnSpMkLst>
            <pc:docMk/>
            <pc:sldMk cId="3951702334" sldId="273"/>
            <ac:cxnSpMk id="11" creationId="{2BB528EE-5FD9-304B-3CD7-148D74AEE053}"/>
          </ac:cxnSpMkLst>
        </pc:cxnChg>
      </pc:sldChg>
      <pc:sldChg chg="addSp modSp new mod ord">
        <pc:chgData name="Thomas Thurman" userId="9f88da33fcc59a3d" providerId="LiveId" clId="{CC9D8D2E-E2D5-40C8-AF6C-22DE4592A699}" dt="2023-04-01T10:56:03.812" v="15326" actId="1076"/>
        <pc:sldMkLst>
          <pc:docMk/>
          <pc:sldMk cId="1687004047" sldId="274"/>
        </pc:sldMkLst>
        <pc:spChg chg="add mod">
          <ac:chgData name="Thomas Thurman" userId="9f88da33fcc59a3d" providerId="LiveId" clId="{CC9D8D2E-E2D5-40C8-AF6C-22DE4592A699}" dt="2023-04-01T10:56:03.812" v="15326" actId="1076"/>
          <ac:spMkLst>
            <pc:docMk/>
            <pc:sldMk cId="1687004047" sldId="274"/>
            <ac:spMk id="4" creationId="{E5643290-4928-7791-1894-5397AA9031C7}"/>
          </ac:spMkLst>
        </pc:spChg>
        <pc:spChg chg="add mod">
          <ac:chgData name="Thomas Thurman" userId="9f88da33fcc59a3d" providerId="LiveId" clId="{CC9D8D2E-E2D5-40C8-AF6C-22DE4592A699}" dt="2023-04-01T10:55:57.778" v="15325" actId="1076"/>
          <ac:spMkLst>
            <pc:docMk/>
            <pc:sldMk cId="1687004047" sldId="274"/>
            <ac:spMk id="6" creationId="{55B93631-120C-6D8D-22F3-105A10F7594F}"/>
          </ac:spMkLst>
        </pc:spChg>
        <pc:spChg chg="add mod">
          <ac:chgData name="Thomas Thurman" userId="9f88da33fcc59a3d" providerId="LiveId" clId="{CC9D8D2E-E2D5-40C8-AF6C-22DE4592A699}" dt="2023-04-01T10:41:19.323" v="14927" actId="20577"/>
          <ac:spMkLst>
            <pc:docMk/>
            <pc:sldMk cId="1687004047" sldId="274"/>
            <ac:spMk id="8" creationId="{2378576E-1154-8C6C-0AD9-ECECD188DF7C}"/>
          </ac:spMkLst>
        </pc:spChg>
        <pc:picChg chg="add mod">
          <ac:chgData name="Thomas Thurman" userId="9f88da33fcc59a3d" providerId="LiveId" clId="{CC9D8D2E-E2D5-40C8-AF6C-22DE4592A699}" dt="2023-04-01T10:40:48.011" v="14909" actId="1076"/>
          <ac:picMkLst>
            <pc:docMk/>
            <pc:sldMk cId="1687004047" sldId="274"/>
            <ac:picMk id="3" creationId="{E878229A-7370-E7D7-1476-FC195AAFBD71}"/>
          </ac:picMkLst>
        </pc:picChg>
      </pc:sldChg>
      <pc:sldChg chg="addSp delSp modSp new mod ord">
        <pc:chgData name="Thomas Thurman" userId="9f88da33fcc59a3d" providerId="LiveId" clId="{CC9D8D2E-E2D5-40C8-AF6C-22DE4592A699}" dt="2023-04-01T10:57:13.732" v="15383" actId="1076"/>
        <pc:sldMkLst>
          <pc:docMk/>
          <pc:sldMk cId="1457505121" sldId="275"/>
        </pc:sldMkLst>
        <pc:spChg chg="add del mod">
          <ac:chgData name="Thomas Thurman" userId="9f88da33fcc59a3d" providerId="LiveId" clId="{CC9D8D2E-E2D5-40C8-AF6C-22DE4592A699}" dt="2023-03-19T16:05:56.661" v="5320" actId="21"/>
          <ac:spMkLst>
            <pc:docMk/>
            <pc:sldMk cId="1457505121" sldId="275"/>
            <ac:spMk id="4" creationId="{D984A53D-85E5-0F44-6DA4-6FCECE16BC2C}"/>
          </ac:spMkLst>
        </pc:spChg>
        <pc:spChg chg="add mod">
          <ac:chgData name="Thomas Thurman" userId="9f88da33fcc59a3d" providerId="LiveId" clId="{CC9D8D2E-E2D5-40C8-AF6C-22DE4592A699}" dt="2023-04-01T10:56:58.079" v="15382" actId="20577"/>
          <ac:spMkLst>
            <pc:docMk/>
            <pc:sldMk cId="1457505121" sldId="275"/>
            <ac:spMk id="6" creationId="{21C01DB5-2152-DF09-6C00-598224FD6C0D}"/>
          </ac:spMkLst>
        </pc:spChg>
        <pc:spChg chg="add mod">
          <ac:chgData name="Thomas Thurman" userId="9f88da33fcc59a3d" providerId="LiveId" clId="{CC9D8D2E-E2D5-40C8-AF6C-22DE4592A699}" dt="2023-03-26T11:12:54.080" v="10564" actId="1076"/>
          <ac:spMkLst>
            <pc:docMk/>
            <pc:sldMk cId="1457505121" sldId="275"/>
            <ac:spMk id="9" creationId="{3544AFDE-9A91-F0AC-4186-2EBDB3615578}"/>
          </ac:spMkLst>
        </pc:spChg>
        <pc:picChg chg="add mod">
          <ac:chgData name="Thomas Thurman" userId="9f88da33fcc59a3d" providerId="LiveId" clId="{CC9D8D2E-E2D5-40C8-AF6C-22DE4592A699}" dt="2023-03-26T11:12:59.649" v="10566" actId="1076"/>
          <ac:picMkLst>
            <pc:docMk/>
            <pc:sldMk cId="1457505121" sldId="275"/>
            <ac:picMk id="2" creationId="{0AD732D4-D213-D3E6-C644-C27D69728549}"/>
          </ac:picMkLst>
        </pc:picChg>
        <pc:picChg chg="add mod">
          <ac:chgData name="Thomas Thurman" userId="9f88da33fcc59a3d" providerId="LiveId" clId="{CC9D8D2E-E2D5-40C8-AF6C-22DE4592A699}" dt="2023-04-01T10:57:13.732" v="15383" actId="1076"/>
          <ac:picMkLst>
            <pc:docMk/>
            <pc:sldMk cId="1457505121" sldId="275"/>
            <ac:picMk id="8" creationId="{C8595DD3-1403-1892-5E3E-6ED400BE2EA5}"/>
          </ac:picMkLst>
        </pc:picChg>
      </pc:sldChg>
      <pc:sldChg chg="addSp delSp modSp new mod ord">
        <pc:chgData name="Thomas Thurman" userId="9f88da33fcc59a3d" providerId="LiveId" clId="{CC9D8D2E-E2D5-40C8-AF6C-22DE4592A699}" dt="2023-04-01T10:55:22.748" v="15324" actId="1076"/>
        <pc:sldMkLst>
          <pc:docMk/>
          <pc:sldMk cId="1468400683" sldId="276"/>
        </pc:sldMkLst>
        <pc:spChg chg="add mod">
          <ac:chgData name="Thomas Thurman" userId="9f88da33fcc59a3d" providerId="LiveId" clId="{CC9D8D2E-E2D5-40C8-AF6C-22DE4592A699}" dt="2023-04-01T10:55:13.081" v="15322" actId="114"/>
          <ac:spMkLst>
            <pc:docMk/>
            <pc:sldMk cId="1468400683" sldId="276"/>
            <ac:spMk id="5" creationId="{49BF6C48-58A8-D9D3-EDEF-C60B268D1B83}"/>
          </ac:spMkLst>
        </pc:spChg>
        <pc:spChg chg="add mod">
          <ac:chgData name="Thomas Thurman" userId="9f88da33fcc59a3d" providerId="LiveId" clId="{CC9D8D2E-E2D5-40C8-AF6C-22DE4592A699}" dt="2023-04-01T10:55:22.748" v="15324" actId="1076"/>
          <ac:spMkLst>
            <pc:docMk/>
            <pc:sldMk cId="1468400683" sldId="276"/>
            <ac:spMk id="7" creationId="{774C9CC4-BDE2-BB48-EA9E-4177FB5BE75B}"/>
          </ac:spMkLst>
        </pc:spChg>
        <pc:picChg chg="add mod">
          <ac:chgData name="Thomas Thurman" userId="9f88da33fcc59a3d" providerId="LiveId" clId="{CC9D8D2E-E2D5-40C8-AF6C-22DE4592A699}" dt="2023-04-01T10:51:09.696" v="15117" actId="14100"/>
          <ac:picMkLst>
            <pc:docMk/>
            <pc:sldMk cId="1468400683" sldId="276"/>
            <ac:picMk id="2" creationId="{08B04E2F-B0ED-652E-E606-476B8EDB8EF1}"/>
          </ac:picMkLst>
        </pc:picChg>
        <pc:picChg chg="add mod">
          <ac:chgData name="Thomas Thurman" userId="9f88da33fcc59a3d" providerId="LiveId" clId="{CC9D8D2E-E2D5-40C8-AF6C-22DE4592A699}" dt="2023-04-01T10:51:02.865" v="15116" actId="14100"/>
          <ac:picMkLst>
            <pc:docMk/>
            <pc:sldMk cId="1468400683" sldId="276"/>
            <ac:picMk id="4" creationId="{9B3C61AB-188A-36BD-CA28-7F8AD21E1733}"/>
          </ac:picMkLst>
        </pc:picChg>
        <pc:picChg chg="add del">
          <ac:chgData name="Thomas Thurman" userId="9f88da33fcc59a3d" providerId="LiveId" clId="{CC9D8D2E-E2D5-40C8-AF6C-22DE4592A699}" dt="2023-03-19T11:56:06.658" v="4715"/>
          <ac:picMkLst>
            <pc:docMk/>
            <pc:sldMk cId="1468400683" sldId="276"/>
            <ac:picMk id="1026" creationId="{B5AF4640-1241-6033-2270-A260E413440E}"/>
          </ac:picMkLst>
        </pc:picChg>
      </pc:sldChg>
      <pc:sldChg chg="addSp modSp new mod">
        <pc:chgData name="Thomas Thurman" userId="9f88da33fcc59a3d" providerId="LiveId" clId="{CC9D8D2E-E2D5-40C8-AF6C-22DE4592A699}" dt="2023-04-01T10:45:10.370" v="14965" actId="1076"/>
        <pc:sldMkLst>
          <pc:docMk/>
          <pc:sldMk cId="3489608223" sldId="277"/>
        </pc:sldMkLst>
        <pc:spChg chg="add mod">
          <ac:chgData name="Thomas Thurman" userId="9f88da33fcc59a3d" providerId="LiveId" clId="{CC9D8D2E-E2D5-40C8-AF6C-22DE4592A699}" dt="2023-04-01T10:45:10.370" v="14965" actId="1076"/>
          <ac:spMkLst>
            <pc:docMk/>
            <pc:sldMk cId="3489608223" sldId="277"/>
            <ac:spMk id="2" creationId="{56EC5C64-E9E7-9B04-940F-9D69BEA93034}"/>
          </ac:spMkLst>
        </pc:spChg>
        <pc:spChg chg="add mod">
          <ac:chgData name="Thomas Thurman" userId="9f88da33fcc59a3d" providerId="LiveId" clId="{CC9D8D2E-E2D5-40C8-AF6C-22DE4592A699}" dt="2023-03-22T09:38:11.374" v="6149" actId="1582"/>
          <ac:spMkLst>
            <pc:docMk/>
            <pc:sldMk cId="3489608223" sldId="277"/>
            <ac:spMk id="4" creationId="{7E25B9E2-111C-6D5C-E120-7B8235156BF7}"/>
          </ac:spMkLst>
        </pc:spChg>
        <pc:spChg chg="add mod">
          <ac:chgData name="Thomas Thurman" userId="9f88da33fcc59a3d" providerId="LiveId" clId="{CC9D8D2E-E2D5-40C8-AF6C-22DE4592A699}" dt="2023-03-22T09:39:21.907" v="6162" actId="692"/>
          <ac:spMkLst>
            <pc:docMk/>
            <pc:sldMk cId="3489608223" sldId="277"/>
            <ac:spMk id="5" creationId="{3D2E4C6F-E97D-7F45-2EDE-2F8F55A5D986}"/>
          </ac:spMkLst>
        </pc:spChg>
        <pc:spChg chg="add mod">
          <ac:chgData name="Thomas Thurman" userId="9f88da33fcc59a3d" providerId="LiveId" clId="{CC9D8D2E-E2D5-40C8-AF6C-22DE4592A699}" dt="2023-04-01T10:45:06.417" v="14964" actId="14100"/>
          <ac:spMkLst>
            <pc:docMk/>
            <pc:sldMk cId="3489608223" sldId="277"/>
            <ac:spMk id="6" creationId="{6742A883-1717-DC03-2BAA-9F2F1A2A5497}"/>
          </ac:spMkLst>
        </pc:spChg>
        <pc:picChg chg="add mod">
          <ac:chgData name="Thomas Thurman" userId="9f88da33fcc59a3d" providerId="LiveId" clId="{CC9D8D2E-E2D5-40C8-AF6C-22DE4592A699}" dt="2023-03-22T09:38:30.379" v="6151" actId="1076"/>
          <ac:picMkLst>
            <pc:docMk/>
            <pc:sldMk cId="3489608223" sldId="277"/>
            <ac:picMk id="3" creationId="{17F4472F-6CCC-1B3A-E00A-70C3FFED32C0}"/>
          </ac:picMkLst>
        </pc:picChg>
        <pc:cxnChg chg="add mod">
          <ac:chgData name="Thomas Thurman" userId="9f88da33fcc59a3d" providerId="LiveId" clId="{CC9D8D2E-E2D5-40C8-AF6C-22DE4592A699}" dt="2023-03-22T09:39:58.111" v="6171" actId="1076"/>
          <ac:cxnSpMkLst>
            <pc:docMk/>
            <pc:sldMk cId="3489608223" sldId="277"/>
            <ac:cxnSpMk id="7" creationId="{DA9EBA7B-3F7D-2152-5153-02F5A583459F}"/>
          </ac:cxnSpMkLst>
        </pc:cxnChg>
        <pc:cxnChg chg="add mod">
          <ac:chgData name="Thomas Thurman" userId="9f88da33fcc59a3d" providerId="LiveId" clId="{CC9D8D2E-E2D5-40C8-AF6C-22DE4592A699}" dt="2023-03-22T09:40:21.192" v="6180" actId="692"/>
          <ac:cxnSpMkLst>
            <pc:docMk/>
            <pc:sldMk cId="3489608223" sldId="277"/>
            <ac:cxnSpMk id="9" creationId="{D2FB77EE-2534-61B0-479B-EEC0CFC77141}"/>
          </ac:cxnSpMkLst>
        </pc:cxnChg>
      </pc:sldChg>
      <pc:sldChg chg="addSp delSp modSp new mod">
        <pc:chgData name="Thomas Thurman" userId="9f88da33fcc59a3d" providerId="LiveId" clId="{CC9D8D2E-E2D5-40C8-AF6C-22DE4592A699}" dt="2023-04-01T10:21:15.047" v="14702" actId="20577"/>
        <pc:sldMkLst>
          <pc:docMk/>
          <pc:sldMk cId="3734823323" sldId="278"/>
        </pc:sldMkLst>
        <pc:spChg chg="mod">
          <ac:chgData name="Thomas Thurman" userId="9f88da33fcc59a3d" providerId="LiveId" clId="{CC9D8D2E-E2D5-40C8-AF6C-22DE4592A699}" dt="2023-04-01T10:21:15.047" v="14702" actId="20577"/>
          <ac:spMkLst>
            <pc:docMk/>
            <pc:sldMk cId="3734823323" sldId="278"/>
            <ac:spMk id="2" creationId="{2872B3AD-E3BE-5257-8102-EAEA0469608A}"/>
          </ac:spMkLst>
        </pc:spChg>
        <pc:spChg chg="del">
          <ac:chgData name="Thomas Thurman" userId="9f88da33fcc59a3d" providerId="LiveId" clId="{CC9D8D2E-E2D5-40C8-AF6C-22DE4592A699}" dt="2023-03-19T11:10:43.390" v="3895" actId="21"/>
          <ac:spMkLst>
            <pc:docMk/>
            <pc:sldMk cId="3734823323" sldId="278"/>
            <ac:spMk id="3" creationId="{28BECF70-497C-FD68-BD90-42ED95515DC1}"/>
          </ac:spMkLst>
        </pc:spChg>
        <pc:spChg chg="add mod">
          <ac:chgData name="Thomas Thurman" userId="9f88da33fcc59a3d" providerId="LiveId" clId="{CC9D8D2E-E2D5-40C8-AF6C-22DE4592A699}" dt="2023-03-22T09:23:22.753" v="5691" actId="1076"/>
          <ac:spMkLst>
            <pc:docMk/>
            <pc:sldMk cId="3734823323" sldId="278"/>
            <ac:spMk id="5" creationId="{6C0ED6A6-BA7E-9C7A-37BC-D46675E56C84}"/>
          </ac:spMkLst>
        </pc:spChg>
        <pc:spChg chg="add mod">
          <ac:chgData name="Thomas Thurman" userId="9f88da33fcc59a3d" providerId="LiveId" clId="{CC9D8D2E-E2D5-40C8-AF6C-22DE4592A699}" dt="2023-03-19T11:37:03.565" v="3969" actId="1076"/>
          <ac:spMkLst>
            <pc:docMk/>
            <pc:sldMk cId="3734823323" sldId="278"/>
            <ac:spMk id="6" creationId="{181B83E5-3210-E6B9-14BD-7DA199606ABF}"/>
          </ac:spMkLst>
        </pc:spChg>
        <pc:spChg chg="add del mod">
          <ac:chgData name="Thomas Thurman" userId="9f88da33fcc59a3d" providerId="LiveId" clId="{CC9D8D2E-E2D5-40C8-AF6C-22DE4592A699}" dt="2023-03-19T11:38:54.502" v="3985"/>
          <ac:spMkLst>
            <pc:docMk/>
            <pc:sldMk cId="3734823323" sldId="278"/>
            <ac:spMk id="13" creationId="{25FC2D38-AFE1-68A1-B41F-A722E862C5FF}"/>
          </ac:spMkLst>
        </pc:spChg>
        <pc:spChg chg="add mod">
          <ac:chgData name="Thomas Thurman" userId="9f88da33fcc59a3d" providerId="LiveId" clId="{CC9D8D2E-E2D5-40C8-AF6C-22DE4592A699}" dt="2023-03-19T11:40:38.360" v="4022" actId="1076"/>
          <ac:spMkLst>
            <pc:docMk/>
            <pc:sldMk cId="3734823323" sldId="278"/>
            <ac:spMk id="14" creationId="{5312FF47-9B61-A105-8BF7-81BB9DA3A528}"/>
          </ac:spMkLst>
        </pc:spChg>
        <pc:spChg chg="add mod">
          <ac:chgData name="Thomas Thurman" userId="9f88da33fcc59a3d" providerId="LiveId" clId="{CC9D8D2E-E2D5-40C8-AF6C-22DE4592A699}" dt="2023-04-01T10:20:52.102" v="14685" actId="1076"/>
          <ac:spMkLst>
            <pc:docMk/>
            <pc:sldMk cId="3734823323" sldId="278"/>
            <ac:spMk id="15" creationId="{29A8785E-CF93-4B87-6C73-183C75EB52B5}"/>
          </ac:spMkLst>
        </pc:spChg>
        <pc:picChg chg="add mod">
          <ac:chgData name="Thomas Thurman" userId="9f88da33fcc59a3d" providerId="LiveId" clId="{CC9D8D2E-E2D5-40C8-AF6C-22DE4592A699}" dt="2023-03-19T11:37:10.378" v="3971" actId="1076"/>
          <ac:picMkLst>
            <pc:docMk/>
            <pc:sldMk cId="3734823323" sldId="278"/>
            <ac:picMk id="7" creationId="{8F7AEA16-9A5B-FD45-6795-4BB84094F77D}"/>
          </ac:picMkLst>
        </pc:picChg>
        <pc:picChg chg="add mod">
          <ac:chgData name="Thomas Thurman" userId="9f88da33fcc59a3d" providerId="LiveId" clId="{CC9D8D2E-E2D5-40C8-AF6C-22DE4592A699}" dt="2023-03-19T11:37:07.206" v="3970" actId="1076"/>
          <ac:picMkLst>
            <pc:docMk/>
            <pc:sldMk cId="3734823323" sldId="278"/>
            <ac:picMk id="8" creationId="{D3B08110-2A97-953E-617A-573B3CAC6744}"/>
          </ac:picMkLst>
        </pc:picChg>
        <pc:picChg chg="add mod">
          <ac:chgData name="Thomas Thurman" userId="9f88da33fcc59a3d" providerId="LiveId" clId="{CC9D8D2E-E2D5-40C8-AF6C-22DE4592A699}" dt="2023-03-19T11:37:15.758" v="3972" actId="1076"/>
          <ac:picMkLst>
            <pc:docMk/>
            <pc:sldMk cId="3734823323" sldId="278"/>
            <ac:picMk id="9" creationId="{16DFB308-2A1C-4D99-1048-285A0E614412}"/>
          </ac:picMkLst>
        </pc:picChg>
        <pc:picChg chg="add del">
          <ac:chgData name="Thomas Thurman" userId="9f88da33fcc59a3d" providerId="LiveId" clId="{CC9D8D2E-E2D5-40C8-AF6C-22DE4592A699}" dt="2023-03-19T11:30:11.400" v="3962" actId="21"/>
          <ac:picMkLst>
            <pc:docMk/>
            <pc:sldMk cId="3734823323" sldId="278"/>
            <ac:picMk id="10" creationId="{A3B1F09D-94AD-4F67-48A1-ED71DB4A3F31}"/>
          </ac:picMkLst>
        </pc:picChg>
        <pc:picChg chg="add mod">
          <ac:chgData name="Thomas Thurman" userId="9f88da33fcc59a3d" providerId="LiveId" clId="{CC9D8D2E-E2D5-40C8-AF6C-22DE4592A699}" dt="2023-04-01T10:20:58.280" v="14687" actId="1076"/>
          <ac:picMkLst>
            <pc:docMk/>
            <pc:sldMk cId="3734823323" sldId="278"/>
            <ac:picMk id="12" creationId="{17928BB4-BEF7-6087-54B4-98D33FD1869C}"/>
          </ac:picMkLst>
        </pc:picChg>
      </pc:sldChg>
      <pc:sldChg chg="addSp delSp modSp new del mod">
        <pc:chgData name="Thomas Thurman" userId="9f88da33fcc59a3d" providerId="LiveId" clId="{CC9D8D2E-E2D5-40C8-AF6C-22DE4592A699}" dt="2023-03-25T11:23:46.328" v="7919" actId="2696"/>
        <pc:sldMkLst>
          <pc:docMk/>
          <pc:sldMk cId="3000668115" sldId="279"/>
        </pc:sldMkLst>
        <pc:picChg chg="add del mod">
          <ac:chgData name="Thomas Thurman" userId="9f88da33fcc59a3d" providerId="LiveId" clId="{CC9D8D2E-E2D5-40C8-AF6C-22DE4592A699}" dt="2023-03-19T12:11:42.756" v="4973" actId="21"/>
          <ac:picMkLst>
            <pc:docMk/>
            <pc:sldMk cId="3000668115" sldId="279"/>
            <ac:picMk id="3" creationId="{B31772DC-9AC8-EF1C-61A1-D633853C2315}"/>
          </ac:picMkLst>
        </pc:picChg>
      </pc:sldChg>
      <pc:sldChg chg="addSp delSp modSp new mod">
        <pc:chgData name="Thomas Thurman" userId="9f88da33fcc59a3d" providerId="LiveId" clId="{CC9D8D2E-E2D5-40C8-AF6C-22DE4592A699}" dt="2023-04-01T11:47:07.243" v="16611" actId="20577"/>
        <pc:sldMkLst>
          <pc:docMk/>
          <pc:sldMk cId="767234796" sldId="280"/>
        </pc:sldMkLst>
        <pc:spChg chg="add mod">
          <ac:chgData name="Thomas Thurman" userId="9f88da33fcc59a3d" providerId="LiveId" clId="{CC9D8D2E-E2D5-40C8-AF6C-22DE4592A699}" dt="2023-04-01T11:47:07.243" v="16611" actId="20577"/>
          <ac:spMkLst>
            <pc:docMk/>
            <pc:sldMk cId="767234796" sldId="280"/>
            <ac:spMk id="3" creationId="{955E603E-DB51-FC89-6463-B61CC4988B2F}"/>
          </ac:spMkLst>
        </pc:spChg>
        <pc:spChg chg="add mod">
          <ac:chgData name="Thomas Thurman" userId="9f88da33fcc59a3d" providerId="LiveId" clId="{CC9D8D2E-E2D5-40C8-AF6C-22DE4592A699}" dt="2023-04-01T11:46:18.407" v="16592" actId="1076"/>
          <ac:spMkLst>
            <pc:docMk/>
            <pc:sldMk cId="767234796" sldId="280"/>
            <ac:spMk id="6" creationId="{393F1AD2-59A4-39DC-3BB1-145B53EA0E43}"/>
          </ac:spMkLst>
        </pc:spChg>
        <pc:picChg chg="add mod">
          <ac:chgData name="Thomas Thurman" userId="9f88da33fcc59a3d" providerId="LiveId" clId="{CC9D8D2E-E2D5-40C8-AF6C-22DE4592A699}" dt="2023-04-01T11:46:05.721" v="16591" actId="1076"/>
          <ac:picMkLst>
            <pc:docMk/>
            <pc:sldMk cId="767234796" sldId="280"/>
            <ac:picMk id="4" creationId="{31924EF3-9AA8-29CE-EC85-0D3BCDD1E065}"/>
          </ac:picMkLst>
        </pc:picChg>
        <pc:picChg chg="add del mod">
          <ac:chgData name="Thomas Thurman" userId="9f88da33fcc59a3d" providerId="LiveId" clId="{CC9D8D2E-E2D5-40C8-AF6C-22DE4592A699}" dt="2023-04-01T11:34:36.275" v="16113" actId="21"/>
          <ac:picMkLst>
            <pc:docMk/>
            <pc:sldMk cId="767234796" sldId="280"/>
            <ac:picMk id="5" creationId="{8BE9FD54-D00F-BD25-0EAF-E13644D5A564}"/>
          </ac:picMkLst>
        </pc:picChg>
        <pc:cxnChg chg="add mod">
          <ac:chgData name="Thomas Thurman" userId="9f88da33fcc59a3d" providerId="LiveId" clId="{CC9D8D2E-E2D5-40C8-AF6C-22DE4592A699}" dt="2023-04-01T11:46:00.357" v="16589" actId="1076"/>
          <ac:cxnSpMkLst>
            <pc:docMk/>
            <pc:sldMk cId="767234796" sldId="280"/>
            <ac:cxnSpMk id="8" creationId="{BBAE532C-BB8A-7F2A-33DB-B83298ADCF82}"/>
          </ac:cxnSpMkLst>
        </pc:cxnChg>
      </pc:sldChg>
      <pc:sldChg chg="addSp delSp modSp new mod">
        <pc:chgData name="Thomas Thurman" userId="9f88da33fcc59a3d" providerId="LiveId" clId="{CC9D8D2E-E2D5-40C8-AF6C-22DE4592A699}" dt="2023-04-01T11:13:27.865" v="15768" actId="122"/>
        <pc:sldMkLst>
          <pc:docMk/>
          <pc:sldMk cId="368235646" sldId="281"/>
        </pc:sldMkLst>
        <pc:spChg chg="add mod">
          <ac:chgData name="Thomas Thurman" userId="9f88da33fcc59a3d" providerId="LiveId" clId="{CC9D8D2E-E2D5-40C8-AF6C-22DE4592A699}" dt="2023-04-01T11:13:27.865" v="15768" actId="122"/>
          <ac:spMkLst>
            <pc:docMk/>
            <pc:sldMk cId="368235646" sldId="281"/>
            <ac:spMk id="4" creationId="{135CB127-61BA-9BCD-A3FA-F955A66FB647}"/>
          </ac:spMkLst>
        </pc:spChg>
        <pc:picChg chg="add del">
          <ac:chgData name="Thomas Thurman" userId="9f88da33fcc59a3d" providerId="LiveId" clId="{CC9D8D2E-E2D5-40C8-AF6C-22DE4592A699}" dt="2023-03-26T11:21:14.500" v="10902" actId="21"/>
          <ac:picMkLst>
            <pc:docMk/>
            <pc:sldMk cId="368235646" sldId="281"/>
            <ac:picMk id="2" creationId="{E4EF964A-1031-173C-62B9-F07043CF7C81}"/>
          </ac:picMkLst>
        </pc:picChg>
        <pc:picChg chg="add mod">
          <ac:chgData name="Thomas Thurman" userId="9f88da33fcc59a3d" providerId="LiveId" clId="{CC9D8D2E-E2D5-40C8-AF6C-22DE4592A699}" dt="2023-04-01T11:12:47.396" v="15750" actId="14100"/>
          <ac:picMkLst>
            <pc:docMk/>
            <pc:sldMk cId="368235646" sldId="281"/>
            <ac:picMk id="3" creationId="{7F845EF2-5708-BFEB-F54F-66618152A2E6}"/>
          </ac:picMkLst>
        </pc:picChg>
      </pc:sldChg>
      <pc:sldChg chg="addSp modSp new del mod">
        <pc:chgData name="Thomas Thurman" userId="9f88da33fcc59a3d" providerId="LiveId" clId="{CC9D8D2E-E2D5-40C8-AF6C-22DE4592A699}" dt="2023-03-25T11:33:30.844" v="8164" actId="2696"/>
        <pc:sldMkLst>
          <pc:docMk/>
          <pc:sldMk cId="3719554124" sldId="281"/>
        </pc:sldMkLst>
        <pc:spChg chg="add mod">
          <ac:chgData name="Thomas Thurman" userId="9f88da33fcc59a3d" providerId="LiveId" clId="{CC9D8D2E-E2D5-40C8-AF6C-22DE4592A699}" dt="2023-03-25T05:28:47.905" v="7917" actId="20577"/>
          <ac:spMkLst>
            <pc:docMk/>
            <pc:sldMk cId="3719554124" sldId="281"/>
            <ac:spMk id="2" creationId="{22D7D9DB-00D5-927F-6A3D-E6FB00283255}"/>
          </ac:spMkLst>
        </pc:spChg>
      </pc:sldChg>
      <pc:sldChg chg="addSp modSp new mod">
        <pc:chgData name="Thomas Thurman" userId="9f88da33fcc59a3d" providerId="LiveId" clId="{CC9D8D2E-E2D5-40C8-AF6C-22DE4592A699}" dt="2023-04-02T14:57:41.574" v="16810" actId="20577"/>
        <pc:sldMkLst>
          <pc:docMk/>
          <pc:sldMk cId="3736176908" sldId="282"/>
        </pc:sldMkLst>
        <pc:spChg chg="add mod">
          <ac:chgData name="Thomas Thurman" userId="9f88da33fcc59a3d" providerId="LiveId" clId="{CC9D8D2E-E2D5-40C8-AF6C-22DE4592A699}" dt="2023-04-02T14:57:41.574" v="16810" actId="20577"/>
          <ac:spMkLst>
            <pc:docMk/>
            <pc:sldMk cId="3736176908" sldId="282"/>
            <ac:spMk id="5" creationId="{9C7EC6E8-86C9-2FBD-EC9B-17C893E763B9}"/>
          </ac:spMkLst>
        </pc:spChg>
        <pc:spChg chg="add mod">
          <ac:chgData name="Thomas Thurman" userId="9f88da33fcc59a3d" providerId="LiveId" clId="{CC9D8D2E-E2D5-40C8-AF6C-22DE4592A699}" dt="2023-04-01T11:16:44.358" v="15784" actId="20577"/>
          <ac:spMkLst>
            <pc:docMk/>
            <pc:sldMk cId="3736176908" sldId="282"/>
            <ac:spMk id="7" creationId="{F10DBB74-2B01-FD8A-E84E-B809E551EF36}"/>
          </ac:spMkLst>
        </pc:spChg>
        <pc:spChg chg="add mod">
          <ac:chgData name="Thomas Thurman" userId="9f88da33fcc59a3d" providerId="LiveId" clId="{CC9D8D2E-E2D5-40C8-AF6C-22DE4592A699}" dt="2023-03-26T12:09:15.731" v="12925" actId="14100"/>
          <ac:spMkLst>
            <pc:docMk/>
            <pc:sldMk cId="3736176908" sldId="282"/>
            <ac:spMk id="9" creationId="{774FAFEE-18A7-F34E-80B2-86EB525A1362}"/>
          </ac:spMkLst>
        </pc:spChg>
        <pc:picChg chg="add mod">
          <ac:chgData name="Thomas Thurman" userId="9f88da33fcc59a3d" providerId="LiveId" clId="{CC9D8D2E-E2D5-40C8-AF6C-22DE4592A699}" dt="2023-03-26T12:01:17.454" v="12691" actId="14100"/>
          <ac:picMkLst>
            <pc:docMk/>
            <pc:sldMk cId="3736176908" sldId="282"/>
            <ac:picMk id="2" creationId="{0ED682F1-B69A-20F4-BB2B-A6EB470FDC81}"/>
          </ac:picMkLst>
        </pc:picChg>
        <pc:picChg chg="add mod">
          <ac:chgData name="Thomas Thurman" userId="9f88da33fcc59a3d" providerId="LiveId" clId="{CC9D8D2E-E2D5-40C8-AF6C-22DE4592A699}" dt="2023-03-26T12:01:13.609" v="12690" actId="1076"/>
          <ac:picMkLst>
            <pc:docMk/>
            <pc:sldMk cId="3736176908" sldId="282"/>
            <ac:picMk id="3" creationId="{489B1252-13FF-5230-78C3-41FB05F705F4}"/>
          </ac:picMkLst>
        </pc:picChg>
        <pc:picChg chg="add mod">
          <ac:chgData name="Thomas Thurman" userId="9f88da33fcc59a3d" providerId="LiveId" clId="{CC9D8D2E-E2D5-40C8-AF6C-22DE4592A699}" dt="2023-03-26T12:09:34.737" v="12929" actId="14100"/>
          <ac:picMkLst>
            <pc:docMk/>
            <pc:sldMk cId="3736176908" sldId="282"/>
            <ac:picMk id="4" creationId="{DB79E4D0-1873-8034-5FA5-767E97D9A7BB}"/>
          </ac:picMkLst>
        </pc:picChg>
      </pc:sldChg>
      <pc:sldChg chg="addSp modSp new mod">
        <pc:chgData name="Thomas Thurman" userId="9f88da33fcc59a3d" providerId="LiveId" clId="{CC9D8D2E-E2D5-40C8-AF6C-22DE4592A699}" dt="2023-04-01T11:49:08.203" v="16629" actId="20577"/>
        <pc:sldMkLst>
          <pc:docMk/>
          <pc:sldMk cId="1320044677" sldId="283"/>
        </pc:sldMkLst>
        <pc:spChg chg="add mod">
          <ac:chgData name="Thomas Thurman" userId="9f88da33fcc59a3d" providerId="LiveId" clId="{CC9D8D2E-E2D5-40C8-AF6C-22DE4592A699}" dt="2023-04-01T11:49:08.203" v="16629" actId="20577"/>
          <ac:spMkLst>
            <pc:docMk/>
            <pc:sldMk cId="1320044677" sldId="283"/>
            <ac:spMk id="2" creationId="{0361A9BA-361C-834B-FF5D-B8D516F8809B}"/>
          </ac:spMkLst>
        </pc:spChg>
      </pc:sldChg>
      <pc:sldChg chg="addSp delSp modSp new mod">
        <pc:chgData name="Thomas Thurman" userId="9f88da33fcc59a3d" providerId="LiveId" clId="{CC9D8D2E-E2D5-40C8-AF6C-22DE4592A699}" dt="2023-04-01T10:06:18.096" v="14113" actId="20577"/>
        <pc:sldMkLst>
          <pc:docMk/>
          <pc:sldMk cId="3019256292" sldId="284"/>
        </pc:sldMkLst>
        <pc:spChg chg="add mod">
          <ac:chgData name="Thomas Thurman" userId="9f88da33fcc59a3d" providerId="LiveId" clId="{CC9D8D2E-E2D5-40C8-AF6C-22DE4592A699}" dt="2023-04-01T10:06:18.096" v="14113" actId="20577"/>
          <ac:spMkLst>
            <pc:docMk/>
            <pc:sldMk cId="3019256292" sldId="284"/>
            <ac:spMk id="4" creationId="{CDEC5A56-7BA1-2398-753F-5D386678F762}"/>
          </ac:spMkLst>
        </pc:spChg>
        <pc:spChg chg="add mod">
          <ac:chgData name="Thomas Thurman" userId="9f88da33fcc59a3d" providerId="LiveId" clId="{CC9D8D2E-E2D5-40C8-AF6C-22DE4592A699}" dt="2023-04-01T10:00:44.633" v="13961" actId="113"/>
          <ac:spMkLst>
            <pc:docMk/>
            <pc:sldMk cId="3019256292" sldId="284"/>
            <ac:spMk id="7" creationId="{8517588F-5AC1-72B2-BB95-8B39A0875FA4}"/>
          </ac:spMkLst>
        </pc:spChg>
        <pc:picChg chg="add del">
          <ac:chgData name="Thomas Thurman" userId="9f88da33fcc59a3d" providerId="LiveId" clId="{CC9D8D2E-E2D5-40C8-AF6C-22DE4592A699}" dt="2023-04-01T09:47:17.445" v="13883" actId="21"/>
          <ac:picMkLst>
            <pc:docMk/>
            <pc:sldMk cId="3019256292" sldId="284"/>
            <ac:picMk id="2" creationId="{AE434D33-C5FD-D0D2-520A-CB77839658F0}"/>
          </ac:picMkLst>
        </pc:picChg>
        <pc:picChg chg="add mod">
          <ac:chgData name="Thomas Thurman" userId="9f88da33fcc59a3d" providerId="LiveId" clId="{CC9D8D2E-E2D5-40C8-AF6C-22DE4592A699}" dt="2023-04-01T09:59:57.463" v="13936" actId="14100"/>
          <ac:picMkLst>
            <pc:docMk/>
            <pc:sldMk cId="3019256292" sldId="284"/>
            <ac:picMk id="6" creationId="{15D9F2EF-4314-3742-88A5-216DEBA64F0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A1E17-89F3-4654-B72B-340243A94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E07292-99AC-A084-B906-79D0B4ED6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C208F-BF91-E41B-1365-D53E1E866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EBF-2223-312F-82A8-79F47C8F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116F8-9B13-A4DF-D704-648EE3D6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0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E6AD-7E6F-7212-EE4B-AFCD67AE2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1DBC0-C4DA-E547-513D-0BBC8C222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CBC4F-1CCF-71F0-C416-9372AB5E6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3331-C350-C244-1DA2-D3360040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2B454-E385-5005-3E1B-654E040A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1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E4EE7D-73F4-E7E3-27CC-DE92FBB7FC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2DCA3-DF66-1543-3DA2-9352AE413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3D668-9760-550A-41A9-6EDA1693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49081-18F1-D88B-D2DA-4DB656D01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8BFC3-B36A-AC5D-7E55-D717032B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6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F28D-273D-FEC7-DEA2-7B0C5CDB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472B2-F652-C155-11BD-9F09F4A9D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BD0BD-141B-9AF3-716B-CC29B9721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CCA95-3E6F-8A24-FAB3-8B5F7CC6B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382FE-BE31-9C0C-7EB0-2B3C7D1C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A811D-32FD-67CD-0BD1-B9E42C03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413E-3A75-BA27-DF28-5CAC57310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65FA8-849E-FB15-1153-8A9ADE720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AFA2-A1D7-D0C8-7050-771DF546C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64E39-0D05-C464-6D6A-97725A00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7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FF42-9BF4-905C-B2F2-66E77250C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564A1-0D3A-C984-BD8F-55D99D89C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DF62D-DA41-54DF-D789-05960BBC1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BC75F-9D3C-B64E-965C-1FAA3DFC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D1B58-D2B4-D89C-5BC6-90C0D10A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56427-68C5-8163-AD32-273DBA6F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8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90D59-B455-AC19-1B66-BC3028AF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9A5B0-0C4D-5AAE-55C5-6192CFC13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1AFE4-CA23-9590-018E-DE017E320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BC602-3075-BE31-A605-4024CB675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91428A-50E3-762D-1681-774137F4D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07F625-4FD6-52E6-D29E-4B84CE966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E02D1-995C-FBFA-2719-C24C59EE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0F7B11-6E34-51C5-A6D8-6551869E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81A1E-B30A-9F4E-1209-956B87FDC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C8134E-B7D2-02DB-F36B-7398CA84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C2074-8D0B-4111-62A0-1CFB1946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B3122-6039-B819-1C1B-A20EEC0A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05399-751F-73D3-3CC7-8E611DC1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C2FD1-F4B0-0A17-2EB5-9736A5BF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BE435-EAF0-6959-8DC4-3A7778DC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9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8BA-2205-E845-383D-034ABDC9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7242C-4C97-A0F2-CE48-7A3B4B841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8A97D-D9A8-A26B-39F3-3D1583C67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8C186-D163-4795-8364-52403292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FA477-416F-FAE0-0ACF-79557136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A4E39-7821-A3D0-F0FB-37BF9267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4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401E4-6E0B-F08A-8FC9-E91869B9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493190-EE8E-485D-4D9F-D4FFB5308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667D0-712B-A3C5-9600-4BEE8D7F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44851-1C2B-B21F-E371-54898591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6A8DF-E115-1BA7-AD54-4727699F8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7EE35-71D8-F64D-8236-1D72A5A8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9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CA3B12-3CCB-E3B5-0537-68296E8F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7F64A-E296-8E05-8CCA-163D11DDC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B34F5-53B4-E8CA-B8C0-925590B48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A4C55-44D8-446A-B4DE-686770F386D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FD613-A055-BBD3-785F-5575B896F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A808C-1D75-C3B0-790F-1623BDD10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817AC-219E-4EBA-9A8C-2D0C465A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9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093AF-A122-D5B2-CC0B-B109FA493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923" y="997146"/>
            <a:ext cx="3953273" cy="2621443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Georgia" panose="02040502050405020303" pitchFamily="18" charset="0"/>
              </a:rPr>
            </a:br>
            <a:br>
              <a:rPr lang="en-US" dirty="0">
                <a:latin typeface="Georgia" panose="02040502050405020303" pitchFamily="18" charset="0"/>
              </a:rPr>
            </a:br>
            <a:r>
              <a:rPr lang="en-US" sz="5300" dirty="0">
                <a:latin typeface="Georgia" panose="02040502050405020303" pitchFamily="18" charset="0"/>
              </a:rPr>
              <a:t>The </a:t>
            </a:r>
            <a:r>
              <a:rPr lang="en-US" sz="5300" dirty="0" err="1">
                <a:latin typeface="Georgia" panose="02040502050405020303" pitchFamily="18" charset="0"/>
              </a:rPr>
              <a:t>Tivola</a:t>
            </a:r>
            <a:r>
              <a:rPr lang="en-US" sz="5300" dirty="0">
                <a:latin typeface="Georgia" panose="02040502050405020303" pitchFamily="18" charset="0"/>
              </a:rPr>
              <a:t> Whales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sz="2400" dirty="0">
                <a:latin typeface="Georgia" panose="02040502050405020303" pitchFamily="18" charset="0"/>
              </a:rPr>
              <a:t>By</a:t>
            </a:r>
            <a:br>
              <a:rPr lang="en-US" sz="2400" dirty="0">
                <a:latin typeface="Georgia" panose="02040502050405020303" pitchFamily="18" charset="0"/>
              </a:rPr>
            </a:br>
            <a:r>
              <a:rPr lang="en-US" sz="2400" dirty="0">
                <a:latin typeface="Georgia" panose="02040502050405020303" pitchFamily="18" charset="0"/>
              </a:rPr>
              <a:t>Thomas Thurman</a:t>
            </a:r>
            <a:br>
              <a:rPr lang="en-US" sz="2400" dirty="0">
                <a:latin typeface="Georgia" panose="02040502050405020303" pitchFamily="18" charset="0"/>
              </a:rPr>
            </a:br>
            <a:r>
              <a:rPr lang="en-US" sz="2400" dirty="0">
                <a:latin typeface="Georgia" panose="02040502050405020303" pitchFamily="18" charset="0"/>
              </a:rPr>
              <a:t>GeorgiasFossils.com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2FEE5F6-2E9A-F453-A775-1AEB0E599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97" y="3720749"/>
            <a:ext cx="1913598" cy="2140105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2AFA0A6-B5E9-B241-A382-6237D874E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96" y="231726"/>
            <a:ext cx="7255067" cy="6394548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1E2B20E-95B7-9C3F-44C1-6795BB5FA1B5}"/>
              </a:ext>
            </a:extLst>
          </p:cNvPr>
          <p:cNvSpPr/>
          <p:nvPr/>
        </p:nvSpPr>
        <p:spPr>
          <a:xfrm>
            <a:off x="6866626" y="2307867"/>
            <a:ext cx="854016" cy="25879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23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B3AD-E3BE-5257-8102-EAEA0469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37" y="724026"/>
            <a:ext cx="10515600" cy="35086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The large </a:t>
            </a:r>
            <a:r>
              <a:rPr lang="en-US" sz="3600" dirty="0" err="1">
                <a:latin typeface="Georgia" panose="02040502050405020303" pitchFamily="18" charset="0"/>
              </a:rPr>
              <a:t>Basliosaurid</a:t>
            </a:r>
            <a:r>
              <a:rPr lang="en-US" sz="3600" dirty="0">
                <a:latin typeface="Georgia" panose="02040502050405020303" pitchFamily="18" charset="0"/>
              </a:rPr>
              <a:t> family</a:t>
            </a:r>
            <a:br>
              <a:rPr lang="en-US" sz="3600" dirty="0">
                <a:latin typeface="Georgia" panose="02040502050405020303" pitchFamily="18" charset="0"/>
              </a:rPr>
            </a:br>
            <a:endParaRPr lang="en-US" sz="36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ED6A6-BA7E-9C7A-37BC-D46675E56C84}"/>
              </a:ext>
            </a:extLst>
          </p:cNvPr>
          <p:cNvSpPr txBox="1"/>
          <p:nvPr/>
        </p:nvSpPr>
        <p:spPr>
          <a:xfrm>
            <a:off x="7215278" y="724026"/>
            <a:ext cx="4518085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Family </a:t>
            </a:r>
            <a:r>
              <a:rPr lang="en-US" sz="2400" b="1" dirty="0" err="1">
                <a:latin typeface="Georgia" panose="02040502050405020303" pitchFamily="18" charset="0"/>
              </a:rPr>
              <a:t>Basilosauridae</a:t>
            </a:r>
            <a:endParaRPr lang="en-US" sz="2400" b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Subfamily </a:t>
            </a:r>
            <a:r>
              <a:rPr lang="en-US" b="1" dirty="0" err="1">
                <a:latin typeface="Georgia" panose="02040502050405020303" pitchFamily="18" charset="0"/>
              </a:rPr>
              <a:t>Basilosaurinae</a:t>
            </a:r>
            <a:endParaRPr lang="en-US" b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>
                <a:latin typeface="Georgia" panose="02040502050405020303" pitchFamily="18" charset="0"/>
              </a:rPr>
              <a:t>Basilosaurus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Basiloterus</a:t>
            </a:r>
            <a:endParaRPr lang="en-US" i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Basilotritus</a:t>
            </a:r>
            <a:endParaRPr lang="en-US" i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Eocetus</a:t>
            </a:r>
            <a:endParaRPr lang="en-US" i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Subfamily </a:t>
            </a:r>
            <a:r>
              <a:rPr lang="en-US" b="1" dirty="0" err="1">
                <a:latin typeface="Georgia" panose="02040502050405020303" pitchFamily="18" charset="0"/>
              </a:rPr>
              <a:t>Dorudontinae</a:t>
            </a:r>
            <a:endParaRPr lang="en-US" b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Ancalecetus</a:t>
            </a:r>
            <a:endParaRPr lang="en-US" i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Chrysocetus</a:t>
            </a:r>
            <a:endParaRPr lang="en-US" i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>
                <a:latin typeface="Georgia" panose="02040502050405020303" pitchFamily="18" charset="0"/>
              </a:rPr>
              <a:t>Cynthiacetus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Dorudon</a:t>
            </a:r>
            <a:endParaRPr lang="en-US" i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Masracetus</a:t>
            </a:r>
            <a:endParaRPr lang="en-US" i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Ocucajea</a:t>
            </a:r>
            <a:endParaRPr lang="en-US" i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Saghacetus</a:t>
            </a:r>
            <a:endParaRPr lang="en-US" i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Stromerius</a:t>
            </a:r>
            <a:endParaRPr lang="en-US" i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Supayacetus</a:t>
            </a:r>
            <a:endParaRPr lang="en-US" i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Zygorhiza</a:t>
            </a:r>
            <a:endParaRPr lang="en-US" i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Subfamily </a:t>
            </a:r>
            <a:r>
              <a:rPr lang="en-US" b="1" dirty="0" err="1">
                <a:latin typeface="Georgia" panose="02040502050405020303" pitchFamily="18" charset="0"/>
              </a:rPr>
              <a:t>Pachycetinae</a:t>
            </a:r>
            <a:endParaRPr lang="en-US" b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Antaecetus</a:t>
            </a:r>
            <a:endParaRPr lang="en-US" i="1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Genus </a:t>
            </a:r>
            <a:r>
              <a:rPr lang="en-US" i="1" dirty="0" err="1">
                <a:latin typeface="Georgia" panose="02040502050405020303" pitchFamily="18" charset="0"/>
              </a:rPr>
              <a:t>Platyosphys</a:t>
            </a:r>
            <a:endParaRPr lang="en-US" i="1" dirty="0">
              <a:latin typeface="Georgia" panose="02040502050405020303" pitchFamily="18" charset="0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181B83E5-3210-E6B9-14BD-7DA199606ABF}"/>
              </a:ext>
            </a:extLst>
          </p:cNvPr>
          <p:cNvSpPr/>
          <p:nvPr/>
        </p:nvSpPr>
        <p:spPr>
          <a:xfrm>
            <a:off x="10230928" y="1470802"/>
            <a:ext cx="327804" cy="26741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AEA16-9A5B-FD45-6795-4BB84094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179" y="3632805"/>
            <a:ext cx="377985" cy="304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B08110-2A97-953E-617A-573B3CAC6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179" y="3327979"/>
            <a:ext cx="377985" cy="304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DFB308-2A1C-4D99-1048-285A0E614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179" y="5234785"/>
            <a:ext cx="377985" cy="304826"/>
          </a:xfrm>
          <a:prstGeom prst="rect">
            <a:avLst/>
          </a:prstGeom>
        </p:spPr>
      </p:pic>
      <p:pic>
        <p:nvPicPr>
          <p:cNvPr id="12" name="Picture 11" descr="A model of a dinosaur&#10;&#10;Description automatically generated with low confidence">
            <a:extLst>
              <a:ext uri="{FF2B5EF4-FFF2-40B4-BE49-F238E27FC236}">
                <a16:creationId xmlns:a16="http://schemas.microsoft.com/office/drawing/2014/main" id="{17928BB4-BEF7-6087-54B4-98D33FD18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1" y="1232812"/>
            <a:ext cx="6596772" cy="47070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12FF47-9B61-A105-8BF7-81BB9DA3A528}"/>
              </a:ext>
            </a:extLst>
          </p:cNvPr>
          <p:cNvSpPr txBox="1"/>
          <p:nvPr/>
        </p:nvSpPr>
        <p:spPr>
          <a:xfrm>
            <a:off x="10558732" y="5202532"/>
            <a:ext cx="203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(?)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A8785E-CF93-4B87-6C73-183C75EB52B5}"/>
              </a:ext>
            </a:extLst>
          </p:cNvPr>
          <p:cNvSpPr txBox="1"/>
          <p:nvPr/>
        </p:nvSpPr>
        <p:spPr>
          <a:xfrm>
            <a:off x="293944" y="6079338"/>
            <a:ext cx="663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Red star </a:t>
            </a:r>
            <a:r>
              <a:rPr lang="en-US" dirty="0">
                <a:latin typeface="Georgia" panose="02040502050405020303" pitchFamily="18" charset="0"/>
              </a:rPr>
              <a:t>indicates species occurs in Georgia’s fossil record. </a:t>
            </a:r>
          </a:p>
        </p:txBody>
      </p:sp>
    </p:spTree>
    <p:extLst>
      <p:ext uri="{BB962C8B-B14F-4D97-AF65-F5344CB8AC3E}">
        <p14:creationId xmlns:p14="http://schemas.microsoft.com/office/powerpoint/2010/main" val="3734823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04E2F-B0ED-652E-E606-476B8EDB8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744" y="2749486"/>
            <a:ext cx="5410929" cy="3974443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B3C61AB-188A-36BD-CA28-7F8AD21E1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3" y="323296"/>
            <a:ext cx="5161070" cy="32592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BF6C48-58A8-D9D3-EDEF-C60B268D1B83}"/>
              </a:ext>
            </a:extLst>
          </p:cNvPr>
          <p:cNvSpPr txBox="1"/>
          <p:nvPr/>
        </p:nvSpPr>
        <p:spPr>
          <a:xfrm>
            <a:off x="5672483" y="213416"/>
            <a:ext cx="63809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Georgia" panose="02040502050405020303" pitchFamily="18" charset="0"/>
              </a:rPr>
              <a:t>Ziggy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sz="2400" dirty="0">
                <a:latin typeface="Georgia" panose="02040502050405020303" pitchFamily="18" charset="0"/>
              </a:rPr>
              <a:t>at the Museum of Arts &amp; Sciences was reassigned as a </a:t>
            </a:r>
            <a:r>
              <a:rPr lang="en-US" sz="2400" i="1" dirty="0">
                <a:latin typeface="Georgia" panose="02040502050405020303" pitchFamily="18" charset="0"/>
              </a:rPr>
              <a:t>Durodon serratus </a:t>
            </a:r>
            <a:r>
              <a:rPr lang="en-US" sz="2400" dirty="0">
                <a:latin typeface="Georgia" panose="02040502050405020303" pitchFamily="18" charset="0"/>
              </a:rPr>
              <a:t>by Dr. Mark </a:t>
            </a:r>
            <a:r>
              <a:rPr lang="en-US" sz="2400" dirty="0" err="1">
                <a:latin typeface="Georgia" panose="02040502050405020303" pitchFamily="18" charset="0"/>
              </a:rPr>
              <a:t>Uhen</a:t>
            </a:r>
            <a:r>
              <a:rPr lang="en-US" sz="2400" dirty="0">
                <a:latin typeface="Georgia" panose="02040502050405020303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latin typeface="Georgia" panose="02040502050405020303" pitchFamily="18" charset="0"/>
            </a:endParaRPr>
          </a:p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Durodon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fossils also occur in Houston County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C9CC4-BDE2-BB48-EA9E-4177FB5BE75B}"/>
              </a:ext>
            </a:extLst>
          </p:cNvPr>
          <p:cNvSpPr txBox="1"/>
          <p:nvPr/>
        </p:nvSpPr>
        <p:spPr>
          <a:xfrm>
            <a:off x="306633" y="3826990"/>
            <a:ext cx="603875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400" dirty="0" err="1">
                <a:latin typeface="Georgia" panose="02040502050405020303" pitchFamily="18" charset="0"/>
              </a:rPr>
              <a:t>Uhen</a:t>
            </a:r>
            <a:r>
              <a:rPr lang="en-US" sz="2400" dirty="0">
                <a:latin typeface="Georgia" panose="02040502050405020303" pitchFamily="18" charset="0"/>
              </a:rPr>
              <a:t> is a paleontologist specializing in whale evolution, he worked at the Smithsonian until a few years ago.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He has spoken here, at the Museum of Arts &amp; Sciences.</a:t>
            </a:r>
          </a:p>
          <a:p>
            <a:endParaRPr lang="en-US" sz="1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00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520A5C5-1947-CD8E-5BA7-2D8CBEB70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57" y="1999129"/>
            <a:ext cx="7499896" cy="45950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77257-EFED-CB85-5971-325399636396}"/>
              </a:ext>
            </a:extLst>
          </p:cNvPr>
          <p:cNvSpPr txBox="1"/>
          <p:nvPr/>
        </p:nvSpPr>
        <p:spPr>
          <a:xfrm>
            <a:off x="388189" y="207034"/>
            <a:ext cx="116801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eorgia" panose="02040502050405020303" pitchFamily="18" charset="0"/>
              </a:rPr>
              <a:t>Earliest known </a:t>
            </a:r>
            <a:r>
              <a:rPr lang="en-US" sz="4400" i="1" dirty="0">
                <a:latin typeface="Georgia" panose="02040502050405020303" pitchFamily="18" charset="0"/>
              </a:rPr>
              <a:t>Houston County </a:t>
            </a:r>
            <a:r>
              <a:rPr lang="en-US" sz="4400" dirty="0">
                <a:latin typeface="Georgia" panose="02040502050405020303" pitchFamily="18" charset="0"/>
              </a:rPr>
              <a:t>Basilosaurid comes from 1911. </a:t>
            </a:r>
            <a:r>
              <a:rPr lang="en-US" sz="3600" dirty="0">
                <a:latin typeface="Georgia" panose="02040502050405020303" pitchFamily="18" charset="0"/>
              </a:rPr>
              <a:t>(Which species is questionable)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81899-424B-84E0-3667-C8D5A92F0FDA}"/>
              </a:ext>
            </a:extLst>
          </p:cNvPr>
          <p:cNvSpPr txBox="1"/>
          <p:nvPr/>
        </p:nvSpPr>
        <p:spPr>
          <a:xfrm>
            <a:off x="388189" y="2069821"/>
            <a:ext cx="38790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This is not Georgia’s oldest whale fossil report. </a:t>
            </a:r>
          </a:p>
          <a:p>
            <a:endParaRPr lang="en-US" sz="3200" dirty="0">
              <a:latin typeface="Georgia" panose="02040502050405020303" pitchFamily="18" charset="0"/>
            </a:endParaRPr>
          </a:p>
          <a:p>
            <a:r>
              <a:rPr lang="en-US" sz="3200" dirty="0">
                <a:latin typeface="Georgia" panose="02040502050405020303" pitchFamily="18" charset="0"/>
              </a:rPr>
              <a:t>There is another from around 1890.</a:t>
            </a:r>
          </a:p>
        </p:txBody>
      </p:sp>
    </p:spTree>
    <p:extLst>
      <p:ext uri="{BB962C8B-B14F-4D97-AF65-F5344CB8AC3E}">
        <p14:creationId xmlns:p14="http://schemas.microsoft.com/office/powerpoint/2010/main" val="3107235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878229A-7370-E7D7-1476-FC195AAFB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08144"/>
            <a:ext cx="9546355" cy="4306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43290-4928-7791-1894-5397AA9031C7}"/>
              </a:ext>
            </a:extLst>
          </p:cNvPr>
          <p:cNvSpPr txBox="1"/>
          <p:nvPr/>
        </p:nvSpPr>
        <p:spPr>
          <a:xfrm>
            <a:off x="6841127" y="186213"/>
            <a:ext cx="4903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The 1932 </a:t>
            </a:r>
            <a:r>
              <a:rPr lang="en-US" sz="3600" dirty="0" err="1">
                <a:latin typeface="Georgia" panose="02040502050405020303" pitchFamily="18" charset="0"/>
              </a:rPr>
              <a:t>Tivola</a:t>
            </a:r>
            <a:r>
              <a:rPr lang="en-US" sz="3600" dirty="0">
                <a:latin typeface="Georgia" panose="02040502050405020303" pitchFamily="18" charset="0"/>
              </a:rPr>
              <a:t> Whale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93631-120C-6D8D-22F3-105A10F7594F}"/>
              </a:ext>
            </a:extLst>
          </p:cNvPr>
          <p:cNvSpPr txBox="1"/>
          <p:nvPr/>
        </p:nvSpPr>
        <p:spPr>
          <a:xfrm>
            <a:off x="91278" y="1822549"/>
            <a:ext cx="24210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In September of 1932 quarry workers in Perry discovered the bones of a </a:t>
            </a:r>
            <a:r>
              <a:rPr lang="en-US" sz="2400" i="1" dirty="0">
                <a:latin typeface="Georgia" panose="02040502050405020303" pitchFamily="18" charset="0"/>
              </a:rPr>
              <a:t>Basilosaurus </a:t>
            </a:r>
            <a:r>
              <a:rPr lang="en-US" sz="2400" i="1" dirty="0" err="1">
                <a:latin typeface="Georgia" panose="02040502050405020303" pitchFamily="18" charset="0"/>
              </a:rPr>
              <a:t>cetoides</a:t>
            </a:r>
            <a:r>
              <a:rPr lang="en-US" sz="2400" i="1" dirty="0">
                <a:latin typeface="Georgia" panose="02040502050405020303" pitchFamily="18" charset="0"/>
              </a:rPr>
              <a:t>.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8576E-1154-8C6C-0AD9-ECECD188DF7C}"/>
              </a:ext>
            </a:extLst>
          </p:cNvPr>
          <p:cNvSpPr txBox="1"/>
          <p:nvPr/>
        </p:nvSpPr>
        <p:spPr>
          <a:xfrm>
            <a:off x="268942" y="5886956"/>
            <a:ext cx="11475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Dean Leon P. Smith of Wesleyan College was brought in 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recover the fossils. </a:t>
            </a:r>
          </a:p>
        </p:txBody>
      </p:sp>
    </p:spTree>
    <p:extLst>
      <p:ext uri="{BB962C8B-B14F-4D97-AF65-F5344CB8AC3E}">
        <p14:creationId xmlns:p14="http://schemas.microsoft.com/office/powerpoint/2010/main" val="1687004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D732D4-D213-D3E6-C644-C27D69728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659" y="252708"/>
            <a:ext cx="3535986" cy="6352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C01DB5-2152-DF09-6C00-598224FD6C0D}"/>
              </a:ext>
            </a:extLst>
          </p:cNvPr>
          <p:cNvSpPr txBox="1"/>
          <p:nvPr/>
        </p:nvSpPr>
        <p:spPr>
          <a:xfrm>
            <a:off x="3570952" y="811228"/>
            <a:ext cx="436978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newspapers reported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23 sections of vertebrae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Neck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Mid back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Near pelvis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Skull fragments.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Base of skull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Partial snout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Partial jaw with teeth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Ribs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Several additional boxes full of miscellaneous bones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Picture 7" descr="A person wearing glasses and a suit&#10;&#10;Description automatically generated with low confidence">
            <a:extLst>
              <a:ext uri="{FF2B5EF4-FFF2-40B4-BE49-F238E27FC236}">
                <a16:creationId xmlns:a16="http://schemas.microsoft.com/office/drawing/2014/main" id="{C8595DD3-1403-1892-5E3E-6ED400BE2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8" y="1734591"/>
            <a:ext cx="3247134" cy="487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44AFDE-9A91-F0AC-4186-2EBDB3615578}"/>
              </a:ext>
            </a:extLst>
          </p:cNvPr>
          <p:cNvSpPr txBox="1"/>
          <p:nvPr/>
        </p:nvSpPr>
        <p:spPr>
          <a:xfrm>
            <a:off x="223610" y="-125727"/>
            <a:ext cx="7919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eorgia" panose="02040502050405020303" pitchFamily="18" charset="0"/>
              </a:rPr>
              <a:t>What Dean Smith recovered</a:t>
            </a:r>
            <a:r>
              <a:rPr lang="en-US" sz="6000" b="1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7505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7407E6-A1DB-6844-E63E-332F75518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8" y="1399309"/>
            <a:ext cx="10669283" cy="4761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98535-E480-07AA-ECFC-3E2C732122D2}"/>
              </a:ext>
            </a:extLst>
          </p:cNvPr>
          <p:cNvSpPr txBox="1"/>
          <p:nvPr/>
        </p:nvSpPr>
        <p:spPr>
          <a:xfrm>
            <a:off x="508958" y="379562"/>
            <a:ext cx="11222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There are 58 vertebrae in the Smithsonian’s mounted </a:t>
            </a:r>
            <a:r>
              <a:rPr lang="en-US" sz="2000" b="1" i="1" dirty="0" err="1">
                <a:latin typeface="Georgia" panose="02040502050405020303" pitchFamily="18" charset="0"/>
              </a:rPr>
              <a:t>Basilosurus</a:t>
            </a:r>
            <a:r>
              <a:rPr lang="en-US" sz="2000" b="1" i="1" dirty="0">
                <a:latin typeface="Georgia" panose="02040502050405020303" pitchFamily="18" charset="0"/>
              </a:rPr>
              <a:t> </a:t>
            </a:r>
            <a:r>
              <a:rPr lang="en-US" sz="2000" b="1" i="1" dirty="0" err="1">
                <a:latin typeface="Georgia" panose="02040502050405020303" pitchFamily="18" charset="0"/>
              </a:rPr>
              <a:t>cetoides</a:t>
            </a:r>
            <a:r>
              <a:rPr lang="en-US" sz="2000" b="1" dirty="0">
                <a:latin typeface="Georgia" panose="02040502050405020303" pitchFamily="18" charset="0"/>
              </a:rPr>
              <a:t>. 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The skeleton is 54 feet long.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12C16-0094-B464-81F3-828BD8EE3396}"/>
              </a:ext>
            </a:extLst>
          </p:cNvPr>
          <p:cNvSpPr txBox="1"/>
          <p:nvPr/>
        </p:nvSpPr>
        <p:spPr>
          <a:xfrm>
            <a:off x="1443318" y="5809130"/>
            <a:ext cx="8758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Dean Smith recovered nearly half the whale.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A77EE-3AF9-2A50-A650-CED7E79C7587}"/>
              </a:ext>
            </a:extLst>
          </p:cNvPr>
          <p:cNvCxnSpPr/>
          <p:nvPr/>
        </p:nvCxnSpPr>
        <p:spPr>
          <a:xfrm>
            <a:off x="1062182" y="1256145"/>
            <a:ext cx="1062182" cy="2863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DE9E4C-D2BD-2978-4C7E-18ADE8905027}"/>
              </a:ext>
            </a:extLst>
          </p:cNvPr>
          <p:cNvCxnSpPr/>
          <p:nvPr/>
        </p:nvCxnSpPr>
        <p:spPr>
          <a:xfrm>
            <a:off x="2743200" y="1685637"/>
            <a:ext cx="2216727" cy="7435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B528EE-5FD9-304B-3CD7-148D74AEE053}"/>
              </a:ext>
            </a:extLst>
          </p:cNvPr>
          <p:cNvCxnSpPr>
            <a:cxnSpLocks/>
          </p:cNvCxnSpPr>
          <p:nvPr/>
        </p:nvCxnSpPr>
        <p:spPr>
          <a:xfrm>
            <a:off x="5822576" y="2890982"/>
            <a:ext cx="1372551" cy="7758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702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newspaper&#10;&#10;Description automatically generated with medium confidence">
            <a:extLst>
              <a:ext uri="{FF2B5EF4-FFF2-40B4-BE49-F238E27FC236}">
                <a16:creationId xmlns:a16="http://schemas.microsoft.com/office/drawing/2014/main" id="{17F4472F-6CCC-1B3A-E00A-70C3FFED3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18" y="163934"/>
            <a:ext cx="6032598" cy="65301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EC5C64-E9E7-9B04-940F-9D69BEA93034}"/>
              </a:ext>
            </a:extLst>
          </p:cNvPr>
          <p:cNvSpPr txBox="1"/>
          <p:nvPr/>
        </p:nvSpPr>
        <p:spPr>
          <a:xfrm>
            <a:off x="539073" y="989164"/>
            <a:ext cx="45992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Confirmation of the find from the November 1932 Wesleyan student newspaper.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Much of the whale was lost to the grinder before the miners were aware of the fossils. So perhaps there had been a complete animal.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The paper mentions a similar whale was found in 1890 at the Georgia Kaolin Company in Dry Branch, Twiggs County, Georgia.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25B9E2-111C-6D5C-E120-7B8235156BF7}"/>
              </a:ext>
            </a:extLst>
          </p:cNvPr>
          <p:cNvSpPr/>
          <p:nvPr/>
        </p:nvSpPr>
        <p:spPr>
          <a:xfrm>
            <a:off x="5337365" y="1138687"/>
            <a:ext cx="2995752" cy="12422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2E4C6F-E97D-7F45-2EDE-2F8F55A5D986}"/>
              </a:ext>
            </a:extLst>
          </p:cNvPr>
          <p:cNvSpPr/>
          <p:nvPr/>
        </p:nvSpPr>
        <p:spPr>
          <a:xfrm>
            <a:off x="8353665" y="1138687"/>
            <a:ext cx="2975204" cy="7246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9EBA7B-3F7D-2152-5153-02F5A583459F}"/>
              </a:ext>
            </a:extLst>
          </p:cNvPr>
          <p:cNvCxnSpPr/>
          <p:nvPr/>
        </p:nvCxnSpPr>
        <p:spPr>
          <a:xfrm>
            <a:off x="6733309" y="3620654"/>
            <a:ext cx="14778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FB77EE-2534-61B0-479B-EEC0CFC77141}"/>
              </a:ext>
            </a:extLst>
          </p:cNvPr>
          <p:cNvCxnSpPr/>
          <p:nvPr/>
        </p:nvCxnSpPr>
        <p:spPr>
          <a:xfrm>
            <a:off x="5337991" y="3786910"/>
            <a:ext cx="279063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42A883-1717-DC03-2BAA-9F2F1A2A5497}"/>
              </a:ext>
            </a:extLst>
          </p:cNvPr>
          <p:cNvSpPr txBox="1"/>
          <p:nvPr/>
        </p:nvSpPr>
        <p:spPr>
          <a:xfrm>
            <a:off x="258617" y="258617"/>
            <a:ext cx="470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Confirmation</a:t>
            </a:r>
          </a:p>
        </p:txBody>
      </p:sp>
    </p:spTree>
    <p:extLst>
      <p:ext uri="{BB962C8B-B14F-4D97-AF65-F5344CB8AC3E}">
        <p14:creationId xmlns:p14="http://schemas.microsoft.com/office/powerpoint/2010/main" val="3489608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A07985E9-46F2-D341-CC1B-A70D1177C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18" y="529282"/>
            <a:ext cx="6334285" cy="5799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BBA7D5-89FB-E7DD-C206-1070567E6AA0}"/>
              </a:ext>
            </a:extLst>
          </p:cNvPr>
          <p:cNvSpPr txBox="1"/>
          <p:nvPr/>
        </p:nvSpPr>
        <p:spPr>
          <a:xfrm>
            <a:off x="175394" y="166568"/>
            <a:ext cx="53387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Georgia" panose="02040502050405020303" pitchFamily="18" charset="0"/>
              </a:rPr>
              <a:t>Dean Smith intended to reconstruct the whale for display at Wesleyan. 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endParaRPr lang="en-US" sz="800" dirty="0">
              <a:latin typeface="Georgia" panose="02040502050405020303" pitchFamily="18" charset="0"/>
            </a:endParaRP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200" dirty="0">
                <a:latin typeface="Georgia" panose="02040502050405020303" pitchFamily="18" charset="0"/>
              </a:rPr>
              <a:t>Instead, it was acquired by the Smithsonian before 1936. Their official record does not mention the 23 vertebrae or ribs. 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2200" dirty="0">
                <a:latin typeface="Georgia" panose="02040502050405020303" pitchFamily="18" charset="0"/>
              </a:rPr>
              <a:t>I emailed an inquiry to the Smithsonian…   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“I forwarded your inquiry on to our registrar and collections manager, who are better able to track down collections records. 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But in a word, the vertebrae and ribs are here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, and covered by the general term ‘axial elements’ in the record you saw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Dave J.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Bohaska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Smithsonian NMNH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Georgia" panose="02040502050405020303" pitchFamily="18" charset="0"/>
              </a:rPr>
              <a:t>This becomes an issue later.</a:t>
            </a:r>
            <a:endParaRPr lang="en-US" sz="2200" dirty="0">
              <a:latin typeface="Georgia" panose="02040502050405020303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BBF1DAF-43B4-E28D-CCE5-7B011523D650}"/>
              </a:ext>
            </a:extLst>
          </p:cNvPr>
          <p:cNvSpPr/>
          <p:nvPr/>
        </p:nvSpPr>
        <p:spPr>
          <a:xfrm>
            <a:off x="6635236" y="5478620"/>
            <a:ext cx="878541" cy="170329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15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ptile, crocodilian reptile, outdoor&#10;&#10;Description automatically generated">
            <a:extLst>
              <a:ext uri="{FF2B5EF4-FFF2-40B4-BE49-F238E27FC236}">
                <a16:creationId xmlns:a16="http://schemas.microsoft.com/office/drawing/2014/main" id="{4070D434-FB96-5F5F-23D8-A3D434D88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27" y="421342"/>
            <a:ext cx="3746033" cy="62936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74905-7939-CEC7-22E0-1FCA54D73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05" y="1708727"/>
            <a:ext cx="3841835" cy="50062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E4409-5B27-1158-30DF-3966C5652514}"/>
              </a:ext>
            </a:extLst>
          </p:cNvPr>
          <p:cNvSpPr txBox="1"/>
          <p:nvPr/>
        </p:nvSpPr>
        <p:spPr>
          <a:xfrm>
            <a:off x="144954" y="32153"/>
            <a:ext cx="79141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In 1936 Remington Kellogg was the Director of the Smithsonian and the world’s leading expert on whales. He published the below report establishing the natural history of whales. </a:t>
            </a:r>
          </a:p>
          <a:p>
            <a:r>
              <a:rPr lang="en-US" sz="24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04E00-3F7A-EECB-231F-C979244B5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094" y="1403084"/>
            <a:ext cx="3406887" cy="4250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F8FB7-AD64-E8B4-0A3C-8C017F184D01}"/>
              </a:ext>
            </a:extLst>
          </p:cNvPr>
          <p:cNvSpPr txBox="1"/>
          <p:nvPr/>
        </p:nvSpPr>
        <p:spPr>
          <a:xfrm>
            <a:off x="4154170" y="5653174"/>
            <a:ext cx="3904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Some of the Houston County material was included in his 1936 paper.  </a:t>
            </a:r>
          </a:p>
        </p:txBody>
      </p:sp>
    </p:spTree>
    <p:extLst>
      <p:ext uri="{BB962C8B-B14F-4D97-AF65-F5344CB8AC3E}">
        <p14:creationId xmlns:p14="http://schemas.microsoft.com/office/powerpoint/2010/main" val="2393278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45EF2-5708-BFEB-F54F-66618152A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54" y="155373"/>
            <a:ext cx="8435835" cy="6474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5CB127-61BA-9BCD-A3FA-F955A66FB647}"/>
              </a:ext>
            </a:extLst>
          </p:cNvPr>
          <p:cNvSpPr txBox="1"/>
          <p:nvPr/>
        </p:nvSpPr>
        <p:spPr>
          <a:xfrm>
            <a:off x="8793019" y="228123"/>
            <a:ext cx="321642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eorgia" panose="02040502050405020303" pitchFamily="18" charset="0"/>
              </a:rPr>
              <a:t>T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he Smithsonian reports that elements of the 1932 </a:t>
            </a:r>
            <a:r>
              <a:rPr lang="en-US" sz="2800" b="0" i="0" dirty="0" err="1">
                <a:effectLst/>
                <a:latin typeface="Georgia" panose="02040502050405020303" pitchFamily="18" charset="0"/>
              </a:rPr>
              <a:t>Tivola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 Whale are incorporated into the </a:t>
            </a:r>
            <a:r>
              <a:rPr lang="en-US" sz="2800" b="0" i="1" dirty="0">
                <a:effectLst/>
                <a:latin typeface="Georgia" panose="02040502050405020303" pitchFamily="18" charset="0"/>
              </a:rPr>
              <a:t>Basilosaurus </a:t>
            </a:r>
            <a:r>
              <a:rPr lang="en-US" sz="2800" b="0" i="1" dirty="0" err="1">
                <a:effectLst/>
                <a:latin typeface="Georgia" panose="02040502050405020303" pitchFamily="18" charset="0"/>
              </a:rPr>
              <a:t>cetoides</a:t>
            </a:r>
            <a:r>
              <a:rPr lang="en-US" sz="2800" i="1" dirty="0">
                <a:latin typeface="Georgia" panose="02040502050405020303" pitchFamily="18" charset="0"/>
              </a:rPr>
              <a:t> 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reconstruction in the museum’s Sant Ocean Hall. 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75630E1-84C7-F3EE-A94A-ECF35955A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30" y="533172"/>
            <a:ext cx="9286282" cy="5536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10E6A-0753-0355-517A-DD55490D0B43}"/>
              </a:ext>
            </a:extLst>
          </p:cNvPr>
          <p:cNvSpPr txBox="1"/>
          <p:nvPr/>
        </p:nvSpPr>
        <p:spPr>
          <a:xfrm>
            <a:off x="296988" y="533172"/>
            <a:ext cx="22669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The village of </a:t>
            </a:r>
            <a:r>
              <a:rPr lang="en-US" sz="2800" dirty="0" err="1">
                <a:latin typeface="Georgia" panose="02040502050405020303" pitchFamily="18" charset="0"/>
              </a:rPr>
              <a:t>Tivola</a:t>
            </a:r>
            <a:r>
              <a:rPr lang="en-US" sz="2800" dirty="0">
                <a:latin typeface="Georgia" panose="02040502050405020303" pitchFamily="18" charset="0"/>
              </a:rPr>
              <a:t> is extinct.</a:t>
            </a:r>
          </a:p>
          <a:p>
            <a:endParaRPr lang="en-US" sz="2800" dirty="0">
              <a:latin typeface="Georgia" panose="02040502050405020303" pitchFamily="18" charset="0"/>
            </a:endParaRPr>
          </a:p>
          <a:p>
            <a:r>
              <a:rPr lang="en-US" sz="2800" dirty="0">
                <a:latin typeface="Georgia" panose="02040502050405020303" pitchFamily="18" charset="0"/>
              </a:rPr>
              <a:t>The </a:t>
            </a:r>
            <a:r>
              <a:rPr lang="en-US" sz="2800" dirty="0" err="1">
                <a:latin typeface="Georgia" panose="02040502050405020303" pitchFamily="18" charset="0"/>
              </a:rPr>
              <a:t>Tivola</a:t>
            </a:r>
            <a:r>
              <a:rPr lang="en-US" sz="2800" dirty="0">
                <a:latin typeface="Georgia" panose="02040502050405020303" pitchFamily="18" charset="0"/>
              </a:rPr>
              <a:t> train station once stood behind the modern Perdue Farms plant</a:t>
            </a:r>
          </a:p>
        </p:txBody>
      </p:sp>
    </p:spTree>
    <p:extLst>
      <p:ext uri="{BB962C8B-B14F-4D97-AF65-F5344CB8AC3E}">
        <p14:creationId xmlns:p14="http://schemas.microsoft.com/office/powerpoint/2010/main" val="1008681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F70A9DD-B12A-BB35-8924-0E4A72B45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55" y="423922"/>
            <a:ext cx="4887548" cy="6010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561A1F-F757-FEDD-F450-CBA67AAE7BD9}"/>
              </a:ext>
            </a:extLst>
          </p:cNvPr>
          <p:cNvSpPr txBox="1"/>
          <p:nvPr/>
        </p:nvSpPr>
        <p:spPr>
          <a:xfrm>
            <a:off x="221897" y="423922"/>
            <a:ext cx="651956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Dean Smith passed away in May, 1937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800" dirty="0">
                <a:latin typeface="Georgia" panose="02040502050405020303" pitchFamily="18" charset="0"/>
              </a:rPr>
              <a:t>According to the New York Times, before passing he was given an award by the Georgia Academy of Sciences.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800" dirty="0">
                <a:latin typeface="Georgia" panose="02040502050405020303" pitchFamily="18" charset="0"/>
              </a:rPr>
              <a:t>Clearly, he enjoyed a supportive relationship with the Academy.</a:t>
            </a:r>
          </a:p>
          <a:p>
            <a:endParaRPr lang="en-US" sz="2800" dirty="0">
              <a:latin typeface="Georgia" panose="02040502050405020303" pitchFamily="18" charset="0"/>
            </a:endParaRPr>
          </a:p>
          <a:p>
            <a:endParaRPr lang="en-US" sz="2800" dirty="0">
              <a:latin typeface="Georgia" panose="02040502050405020303" pitchFamily="18" charset="0"/>
            </a:endParaRPr>
          </a:p>
          <a:p>
            <a:endParaRPr lang="en-US" sz="2800" dirty="0">
              <a:latin typeface="Georgia" panose="02040502050405020303" pitchFamily="18" charset="0"/>
            </a:endParaRPr>
          </a:p>
          <a:p>
            <a:endParaRPr lang="en-US" sz="1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60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5E603E-DB51-FC89-6463-B61CC4988B2F}"/>
              </a:ext>
            </a:extLst>
          </p:cNvPr>
          <p:cNvSpPr txBox="1"/>
          <p:nvPr/>
        </p:nvSpPr>
        <p:spPr>
          <a:xfrm>
            <a:off x="146152" y="307088"/>
            <a:ext cx="443671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Academy’s archives only go back to 1977.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 1967 index of published Georgia Academy of Sciences articles dating back to 1927 show Smith’s contributions to the publication but nothing which seems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Tivola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Whale related.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Thanks to Bryan Briones, STEM Reference Librarian at the Robert W. Woodruff Library for finding this index.</a:t>
            </a:r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1924EF3-9AA8-29CE-EC85-0D3BCDD1E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66" y="1144357"/>
            <a:ext cx="7462982" cy="51943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3F1AD2-59A4-39DC-3BB1-145B53EA0E43}"/>
              </a:ext>
            </a:extLst>
          </p:cNvPr>
          <p:cNvSpPr/>
          <p:nvPr/>
        </p:nvSpPr>
        <p:spPr>
          <a:xfrm>
            <a:off x="4681617" y="4713890"/>
            <a:ext cx="7075054" cy="16248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AE532C-BB8A-7F2A-33DB-B83298ADCF82}"/>
              </a:ext>
            </a:extLst>
          </p:cNvPr>
          <p:cNvCxnSpPr/>
          <p:nvPr/>
        </p:nvCxnSpPr>
        <p:spPr>
          <a:xfrm>
            <a:off x="10714008" y="4986068"/>
            <a:ext cx="3450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234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25853-F3FE-0D5A-BCA2-E0F132FEA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30" y="3012140"/>
            <a:ext cx="8450526" cy="3398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811D0-2F12-6BAF-4E5E-6309FA6F1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365" y="490628"/>
            <a:ext cx="8186130" cy="2330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AD5ACF-3DBA-D84B-60DC-AAD3F6E0390D}"/>
              </a:ext>
            </a:extLst>
          </p:cNvPr>
          <p:cNvSpPr txBox="1"/>
          <p:nvPr/>
        </p:nvSpPr>
        <p:spPr>
          <a:xfrm>
            <a:off x="242047" y="672352"/>
            <a:ext cx="2590852" cy="59093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>
              <a:latin typeface="Georgia" panose="02040502050405020303" pitchFamily="18" charset="0"/>
            </a:endParaRPr>
          </a:p>
          <a:p>
            <a:r>
              <a:rPr lang="en-US" b="1" dirty="0">
                <a:latin typeface="Georgia" panose="02040502050405020303" pitchFamily="18" charset="0"/>
              </a:rPr>
              <a:t>In 2021 Dr. Kathlyn Smith of the Georgia Southern Museum published a report on 7 </a:t>
            </a:r>
            <a:r>
              <a:rPr lang="en-US" b="1" i="1" dirty="0">
                <a:latin typeface="Georgia" panose="02040502050405020303" pitchFamily="18" charset="0"/>
              </a:rPr>
              <a:t>Basilosaurus </a:t>
            </a:r>
            <a:r>
              <a:rPr lang="en-US" b="1" i="1" dirty="0" err="1">
                <a:latin typeface="Georgia" panose="02040502050405020303" pitchFamily="18" charset="0"/>
              </a:rPr>
              <a:t>cetoides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dirty="0">
                <a:latin typeface="Georgia" panose="02040502050405020303" pitchFamily="18" charset="0"/>
              </a:rPr>
              <a:t>vertebrae found along the riverbank in Albany Georgia.</a:t>
            </a:r>
          </a:p>
          <a:p>
            <a:endParaRPr lang="en-US" b="1" dirty="0">
              <a:latin typeface="Georgia" panose="02040502050405020303" pitchFamily="18" charset="0"/>
            </a:endParaRPr>
          </a:p>
          <a:p>
            <a:r>
              <a:rPr lang="en-US" b="1" dirty="0">
                <a:latin typeface="Georgia" panose="02040502050405020303" pitchFamily="18" charset="0"/>
              </a:rPr>
              <a:t>The paper states…</a:t>
            </a:r>
          </a:p>
          <a:p>
            <a:r>
              <a:rPr lang="en-US" b="1" dirty="0">
                <a:latin typeface="Georgia" panose="02040502050405020303" pitchFamily="18" charset="0"/>
              </a:rPr>
              <a:t>“…the most complete specimen of the species from Georgia to date…”</a:t>
            </a:r>
          </a:p>
          <a:p>
            <a:endParaRPr lang="en-US" b="1" dirty="0">
              <a:latin typeface="Georgia" panose="02040502050405020303" pitchFamily="18" charset="0"/>
            </a:endParaRPr>
          </a:p>
          <a:p>
            <a:r>
              <a:rPr lang="en-US" b="1" dirty="0">
                <a:latin typeface="Georgia" panose="02040502050405020303" pitchFamily="18" charset="0"/>
              </a:rPr>
              <a:t>Dr. Mark </a:t>
            </a:r>
            <a:r>
              <a:rPr lang="en-US" b="1" dirty="0" err="1">
                <a:latin typeface="Georgia" panose="02040502050405020303" pitchFamily="18" charset="0"/>
              </a:rPr>
              <a:t>Uhen</a:t>
            </a:r>
            <a:r>
              <a:rPr lang="en-US" b="1" dirty="0">
                <a:latin typeface="Georgia" panose="02040502050405020303" pitchFamily="18" charset="0"/>
              </a:rPr>
              <a:t> was a co-author.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55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5AA71-474A-DE70-3677-7FCC643B5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6" y="627105"/>
            <a:ext cx="5884999" cy="3562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16C22-E64A-0E74-C579-4D263AD03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702" y="3142756"/>
            <a:ext cx="5356157" cy="3693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4F9CB0-8B14-08B3-9687-0E6393B05B37}"/>
              </a:ext>
            </a:extLst>
          </p:cNvPr>
          <p:cNvSpPr txBox="1"/>
          <p:nvPr/>
        </p:nvSpPr>
        <p:spPr>
          <a:xfrm>
            <a:off x="6564702" y="133993"/>
            <a:ext cx="49515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Images of the vertebrae still entombed in limestone from the riverbank.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Before Georgia Southern could complete recovery, these fossils were removed from the riverbank and thus lost to science. 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B72D3-BAFF-461C-BAC4-FA1514848823}"/>
              </a:ext>
            </a:extLst>
          </p:cNvPr>
          <p:cNvSpPr txBox="1"/>
          <p:nvPr/>
        </p:nvSpPr>
        <p:spPr>
          <a:xfrm>
            <a:off x="537714" y="4258850"/>
            <a:ext cx="50205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Georgia" panose="02040502050405020303" pitchFamily="18" charset="0"/>
            </a:endParaRPr>
          </a:p>
          <a:p>
            <a:pPr algn="ctr"/>
            <a:r>
              <a:rPr lang="en-US" sz="2800" dirty="0">
                <a:latin typeface="Georgia" panose="02040502050405020303" pitchFamily="18" charset="0"/>
              </a:rPr>
              <a:t>Clearly, </a:t>
            </a:r>
          </a:p>
          <a:p>
            <a:pPr algn="ctr"/>
            <a:r>
              <a:rPr lang="en-US" sz="2800" dirty="0">
                <a:latin typeface="Georgia" panose="02040502050405020303" pitchFamily="18" charset="0"/>
              </a:rPr>
              <a:t>this </a:t>
            </a:r>
            <a:r>
              <a:rPr lang="en-US" sz="2800" b="1" dirty="0">
                <a:latin typeface="Georgia" panose="02040502050405020303" pitchFamily="18" charset="0"/>
              </a:rPr>
              <a:t>isn’t</a:t>
            </a:r>
            <a:r>
              <a:rPr lang="en-US" sz="2800" dirty="0">
                <a:latin typeface="Georgia" panose="02040502050405020303" pitchFamily="18" charset="0"/>
              </a:rPr>
              <a:t> the most complete </a:t>
            </a:r>
            <a:r>
              <a:rPr lang="en-US" sz="2800" i="1" dirty="0">
                <a:latin typeface="Georgia" panose="02040502050405020303" pitchFamily="18" charset="0"/>
              </a:rPr>
              <a:t>Basilosaurus </a:t>
            </a:r>
            <a:r>
              <a:rPr lang="en-US" sz="2800" i="1" dirty="0" err="1">
                <a:latin typeface="Georgia" panose="02040502050405020303" pitchFamily="18" charset="0"/>
              </a:rPr>
              <a:t>cetoides</a:t>
            </a:r>
            <a:r>
              <a:rPr lang="en-US" sz="2800" i="1" dirty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en-US" sz="2800" dirty="0">
                <a:latin typeface="Georgia" panose="02040502050405020303" pitchFamily="18" charset="0"/>
              </a:rPr>
              <a:t>Georgia has produced. </a:t>
            </a:r>
          </a:p>
        </p:txBody>
      </p:sp>
    </p:spTree>
    <p:extLst>
      <p:ext uri="{BB962C8B-B14F-4D97-AF65-F5344CB8AC3E}">
        <p14:creationId xmlns:p14="http://schemas.microsoft.com/office/powerpoint/2010/main" val="2235237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6A533-A1BD-8813-76EA-1695720EB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11" y="295563"/>
            <a:ext cx="3047134" cy="6531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9FD0E6-EC45-854A-2022-B958EE4DF0D1}"/>
              </a:ext>
            </a:extLst>
          </p:cNvPr>
          <p:cNvSpPr txBox="1"/>
          <p:nvPr/>
        </p:nvSpPr>
        <p:spPr>
          <a:xfrm>
            <a:off x="3879273" y="295563"/>
            <a:ext cx="80818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As late as 2008 whale material was still being recovered form Houston County.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In this case an end-of-tail vertebrae found in Oaky Woods.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This one would be a bit younger than the </a:t>
            </a:r>
            <a:r>
              <a:rPr lang="en-US" sz="2400" dirty="0" err="1">
                <a:latin typeface="Georgia" panose="02040502050405020303" pitchFamily="18" charset="0"/>
              </a:rPr>
              <a:t>Tivola</a:t>
            </a:r>
            <a:r>
              <a:rPr lang="en-US" sz="2400" dirty="0">
                <a:latin typeface="Georgia" panose="02040502050405020303" pitchFamily="18" charset="0"/>
              </a:rPr>
              <a:t> Whale.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D5066B-C4E1-E65A-6B8C-A421F7DA3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412" y="2762248"/>
            <a:ext cx="6304424" cy="36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28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682F1-B69A-20F4-BB2B-A6EB470FD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06" y="320040"/>
            <a:ext cx="3511983" cy="3011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9B1252-13FF-5230-78C3-41FB05F70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06" y="3437414"/>
            <a:ext cx="3511983" cy="3235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79E4D0-1873-8034-5FA5-767E97D9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651" y="3021106"/>
            <a:ext cx="5951265" cy="3620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EC6E8-86C9-2FBD-EC9B-17C893E763B9}"/>
              </a:ext>
            </a:extLst>
          </p:cNvPr>
          <p:cNvSpPr txBox="1"/>
          <p:nvPr/>
        </p:nvSpPr>
        <p:spPr>
          <a:xfrm>
            <a:off x="4005942" y="323751"/>
            <a:ext cx="7849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The </a:t>
            </a:r>
            <a:r>
              <a:rPr lang="en-US" b="1" dirty="0" err="1">
                <a:latin typeface="Georgia" panose="02040502050405020303" pitchFamily="18" charset="0"/>
              </a:rPr>
              <a:t>Tivola</a:t>
            </a:r>
            <a:r>
              <a:rPr lang="en-US" b="1" dirty="0">
                <a:latin typeface="Georgia" panose="02040502050405020303" pitchFamily="18" charset="0"/>
              </a:rPr>
              <a:t> Limestone continues to surprise.</a:t>
            </a:r>
          </a:p>
          <a:p>
            <a:endParaRPr lang="en-US" sz="800" b="1" dirty="0"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A partial snout was found by an amateur in one of the many abandoned 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Tivola</a:t>
            </a:r>
            <a:r>
              <a:rPr lang="en-US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Limestone quarries</a:t>
            </a:r>
            <a:r>
              <a:rPr lang="en-US" b="0" i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. Two </a:t>
            </a:r>
            <a:r>
              <a:rPr lang="en-US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separate institutions have identified the fossil as belonging to a member of the oreodont family.  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DBB74-2B01-FD8A-E84E-B809E551EF36}"/>
              </a:ext>
            </a:extLst>
          </p:cNvPr>
          <p:cNvSpPr txBox="1"/>
          <p:nvPr/>
        </p:nvSpPr>
        <p:spPr>
          <a:xfrm>
            <a:off x="3932851" y="3110893"/>
            <a:ext cx="19018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All other southeastern oreodonts are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Oliogocene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2A2A2A"/>
                </a:solidFill>
                <a:latin typeface="Georgia" panose="02040502050405020303" pitchFamily="18" charset="0"/>
              </a:rPr>
              <a:t>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Miocene, </a:t>
            </a:r>
            <a:r>
              <a:rPr lang="en-US" dirty="0">
                <a:solidFill>
                  <a:srgbClr val="2A2A2A"/>
                </a:solidFill>
                <a:latin typeface="Georgia" panose="02040502050405020303" pitchFamily="18" charset="0"/>
              </a:rPr>
              <a:t>so they 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millions of years younger.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This find is due to be published later this year.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FAFEE-18A7-F34E-80B2-86EB525A1362}"/>
              </a:ext>
            </a:extLst>
          </p:cNvPr>
          <p:cNvSpPr txBox="1"/>
          <p:nvPr/>
        </p:nvSpPr>
        <p:spPr>
          <a:xfrm>
            <a:off x="4005942" y="1930546"/>
            <a:ext cx="76481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This would not only be Georgia's first oreodont, but it would also be the oldest oreodont yet reported from the southeast;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Tivola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Limestone is a Late Eocene deposit.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176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61A9BA-361C-834B-FF5D-B8D516F8809B}"/>
              </a:ext>
            </a:extLst>
          </p:cNvPr>
          <p:cNvSpPr txBox="1"/>
          <p:nvPr/>
        </p:nvSpPr>
        <p:spPr>
          <a:xfrm>
            <a:off x="448574" y="331694"/>
            <a:ext cx="113868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References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Pre-Historic Whale Bones Found In Mine Near Perry; Houston Home Journal, Perry, GA, Thursday, 8/Sept/1932, Reprint from The Macon Telegraph (No author credited)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Preliminary Report on the Geology of the Coastal Plain of Georgia, Otto Veatch &amp; Lloyd Williams Stephenson, Bulletin 26 of the Georgia Geologic Survey, 1911.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Kellogg, Remington; A Review of the </a:t>
            </a:r>
            <a:r>
              <a:rPr lang="en-US" dirty="0" err="1">
                <a:latin typeface="Georgia" panose="02040502050405020303" pitchFamily="18" charset="0"/>
              </a:rPr>
              <a:t>Archaeoceti</a:t>
            </a:r>
            <a:r>
              <a:rPr lang="en-US" dirty="0">
                <a:latin typeface="Georgia" panose="02040502050405020303" pitchFamily="18" charset="0"/>
              </a:rPr>
              <a:t>, Carnegie Institution, Pub. 20, Published 1936.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Perry Whale Fossil Only One of Kind in N. America, Houston Home Journal, Perry, GA, Thursday, 3/November/1932 (No author credited)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Upper Eocene Stratigraphy of Central &amp; Eastern Georgia, Paul F. </a:t>
            </a:r>
            <a:r>
              <a:rPr lang="en-US" dirty="0" err="1">
                <a:latin typeface="Georgia" panose="02040502050405020303" pitchFamily="18" charset="0"/>
              </a:rPr>
              <a:t>Huddlestun</a:t>
            </a:r>
            <a:r>
              <a:rPr lang="en-US" dirty="0">
                <a:latin typeface="Georgia" panose="02040502050405020303" pitchFamily="18" charset="0"/>
              </a:rPr>
              <a:t> &amp; John H Hetrick, Bulletin 95, Page 24, Georgia Geologic Survey, 1986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“I Forwarded your inquiry on to our registrar and collections manager, who are better able to track down collections records.  But in a word, the vertebrae and ribs are here, and covered by the general term ‘axial elements’ in the record you saw”; Dave J.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Bohaska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Smithsonian NMNH Museum Specialist, Email,  16/March/2023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Email over Leon Smith’s publications from the GA Journal of Science; “…Granted this is just an index of publications of the GAS,</a:t>
            </a:r>
            <a:r>
              <a:rPr lang="en-US" i="0" dirty="0">
                <a:effectLst/>
                <a:latin typeface="Georgia" panose="02040502050405020303" pitchFamily="18" charset="0"/>
              </a:rPr>
              <a:t> </a:t>
            </a:r>
            <a:r>
              <a:rPr lang="en-US" i="0" u="sng" dirty="0">
                <a:effectLst/>
                <a:latin typeface="Georgia" panose="02040502050405020303" pitchFamily="18" charset="0"/>
              </a:rPr>
              <a:t>https://archive.org/details/sim_georgia-journal-of-science_1922-1967_1-25_cumulative-index</a:t>
            </a:r>
            <a:r>
              <a:rPr lang="en-US" i="0" dirty="0">
                <a:effectLst/>
                <a:latin typeface="Georgia" panose="02040502050405020303" pitchFamily="18" charset="0"/>
              </a:rPr>
              <a:t>. </a:t>
            </a:r>
            <a:r>
              <a:rPr lang="en-US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 do see a listing of articles written by a Leon Perdue Smith (see page 223), though not sure if these might be salient to your search.” Bryan Briones, STEM Refence </a:t>
            </a:r>
            <a:r>
              <a:rPr lang="en-US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Libraian</a:t>
            </a:r>
            <a:r>
              <a:rPr lang="en-US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Atlanta University Center, Robert W. Woodruff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Oreodont publication; “they plan to focus on the GA oreodont once Rachel graduates (Spring 2023)” Personal email, Dr. Roger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Portell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Florida Museum of Natural History. Email dated; Sun, Jul 10, 2022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44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164042C-B595-4FC2-699A-3C680ACBD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4" y="228123"/>
            <a:ext cx="9308338" cy="5549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D9BE7-F05B-A195-15A2-F1F23F3FE511}"/>
              </a:ext>
            </a:extLst>
          </p:cNvPr>
          <p:cNvSpPr txBox="1"/>
          <p:nvPr/>
        </p:nvSpPr>
        <p:spPr>
          <a:xfrm>
            <a:off x="9687464" y="452410"/>
            <a:ext cx="24028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Georgia" panose="02040502050405020303" pitchFamily="18" charset="0"/>
              </a:rPr>
              <a:t>Tivola</a:t>
            </a:r>
            <a:r>
              <a:rPr lang="en-US" sz="2400" dirty="0">
                <a:latin typeface="Georgia" panose="02040502050405020303" pitchFamily="18" charset="0"/>
              </a:rPr>
              <a:t> limestone deposits have been actively mined for more than a century. 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Most quarries are  retired &amp; reclaimed.</a:t>
            </a:r>
          </a:p>
          <a:p>
            <a:endParaRPr lang="en-US" sz="1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The old quarries were cut near </a:t>
            </a:r>
            <a:r>
              <a:rPr lang="en-US" sz="2400" dirty="0" err="1">
                <a:solidFill>
                  <a:prstClr val="black"/>
                </a:solidFill>
                <a:latin typeface="Georgia" panose="02040502050405020303" pitchFamily="18" charset="0"/>
              </a:rPr>
              <a:t>Tivola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</a:rPr>
              <a:t> Station</a:t>
            </a:r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427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rock, hillside&#10;&#10;Description automatically generated">
            <a:extLst>
              <a:ext uri="{FF2B5EF4-FFF2-40B4-BE49-F238E27FC236}">
                <a16:creationId xmlns:a16="http://schemas.microsoft.com/office/drawing/2014/main" id="{D8B52ABD-55E7-1883-9CE2-E63F2FCBE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40" y="886691"/>
            <a:ext cx="4046557" cy="5872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CF15D-5809-3B87-CC57-42AC6A76A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346" y="2761129"/>
            <a:ext cx="3417866" cy="3998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A785C-9ED0-9477-4FEB-7CE0648AB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04"/>
          <a:stretch/>
        </p:blipFill>
        <p:spPr>
          <a:xfrm>
            <a:off x="177458" y="98613"/>
            <a:ext cx="4366103" cy="3786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A8E674-AB34-27EA-458D-CE044062974B}"/>
              </a:ext>
            </a:extLst>
          </p:cNvPr>
          <p:cNvSpPr txBox="1"/>
          <p:nvPr/>
        </p:nvSpPr>
        <p:spPr>
          <a:xfrm>
            <a:off x="4608946" y="424873"/>
            <a:ext cx="2957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eorgia" panose="02040502050405020303" pitchFamily="18" charset="0"/>
              </a:rPr>
              <a:t>The </a:t>
            </a:r>
          </a:p>
          <a:p>
            <a:pPr algn="ctr"/>
            <a:r>
              <a:rPr lang="en-US" sz="3600" b="1" dirty="0" err="1">
                <a:latin typeface="Georgia" panose="02040502050405020303" pitchFamily="18" charset="0"/>
              </a:rPr>
              <a:t>Tivola</a:t>
            </a:r>
            <a:r>
              <a:rPr lang="en-US" sz="3600" b="1" dirty="0">
                <a:latin typeface="Georgia" panose="02040502050405020303" pitchFamily="18" charset="0"/>
              </a:rPr>
              <a:t> Limestone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ED08D-1B4B-5F3A-0BAD-A7E408DA330C}"/>
              </a:ext>
            </a:extLst>
          </p:cNvPr>
          <p:cNvSpPr txBox="1"/>
          <p:nvPr/>
        </p:nvSpPr>
        <p:spPr>
          <a:xfrm>
            <a:off x="295836" y="4016189"/>
            <a:ext cx="34851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Georgia" panose="02040502050405020303" pitchFamily="18" charset="0"/>
            </a:endParaRPr>
          </a:p>
          <a:p>
            <a:pPr algn="ctr"/>
            <a:r>
              <a:rPr lang="en-US" sz="2000" dirty="0">
                <a:latin typeface="Georgia" panose="02040502050405020303" pitchFamily="18" charset="0"/>
              </a:rPr>
              <a:t>Over the last 125 years least 3 whale fossils from different individuals have been reported from the </a:t>
            </a:r>
            <a:r>
              <a:rPr lang="en-US" sz="2000" dirty="0" err="1">
                <a:latin typeface="Georgia" panose="02040502050405020303" pitchFamily="18" charset="0"/>
              </a:rPr>
              <a:t>Tivola</a:t>
            </a:r>
            <a:r>
              <a:rPr lang="en-US" sz="2000" dirty="0">
                <a:latin typeface="Georgia" panose="02040502050405020303" pitchFamily="18" charset="0"/>
              </a:rPr>
              <a:t> Limestone. </a:t>
            </a:r>
          </a:p>
          <a:p>
            <a:pPr algn="ctr"/>
            <a:endParaRPr lang="en-US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2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A581A6-9BDA-3177-4896-17DBC9BD03AC}"/>
              </a:ext>
            </a:extLst>
          </p:cNvPr>
          <p:cNvSpPr txBox="1"/>
          <p:nvPr/>
        </p:nvSpPr>
        <p:spPr>
          <a:xfrm>
            <a:off x="40904" y="201847"/>
            <a:ext cx="492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Barnwell to Ocala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EFA84A-CD5E-062F-20C3-353DBA983EA0}"/>
              </a:ext>
            </a:extLst>
          </p:cNvPr>
          <p:cNvSpPr txBox="1"/>
          <p:nvPr/>
        </p:nvSpPr>
        <p:spPr>
          <a:xfrm>
            <a:off x="161675" y="1083011"/>
            <a:ext cx="4634612" cy="564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eorgia" panose="02040502050405020303" pitchFamily="18" charset="0"/>
              </a:rPr>
              <a:t>Early on it was called the Barnwell Limestone and considered part of the limestone deposits in Barnwell County, South Carolina.</a:t>
            </a:r>
          </a:p>
          <a:p>
            <a:endParaRPr lang="en-US" sz="1050" dirty="0">
              <a:latin typeface="Georgia" panose="02040502050405020303" pitchFamily="18" charset="0"/>
            </a:endParaRPr>
          </a:p>
          <a:p>
            <a:r>
              <a:rPr lang="en-US" sz="3000" dirty="0">
                <a:latin typeface="Georgia" panose="02040502050405020303" pitchFamily="18" charset="0"/>
              </a:rPr>
              <a:t>By the 1930s many called it the Ocala Limestone and associated to limestones in Florida and South, GA.</a:t>
            </a:r>
          </a:p>
          <a:p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EB8FE-CA00-91DA-6461-F0F330F13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447" y="360573"/>
            <a:ext cx="7001125" cy="6354038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89839DF2-628C-F85F-5388-0EB16FDF0939}"/>
              </a:ext>
            </a:extLst>
          </p:cNvPr>
          <p:cNvSpPr/>
          <p:nvPr/>
        </p:nvSpPr>
        <p:spPr>
          <a:xfrm rot="2490187">
            <a:off x="7218656" y="1019677"/>
            <a:ext cx="247429" cy="523981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547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EC5A56-7BA1-2398-753F-5D386678F762}"/>
              </a:ext>
            </a:extLst>
          </p:cNvPr>
          <p:cNvSpPr txBox="1"/>
          <p:nvPr/>
        </p:nvSpPr>
        <p:spPr>
          <a:xfrm>
            <a:off x="8469744" y="1228397"/>
            <a:ext cx="342669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 1986 it was shown that the limestone was separate and distinct to Georgia, concentrated in Houston County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but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extending sporadically both east and west.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It had originally gone to market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Tivola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Train Station labels.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So in 1986 researchers renamed it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Tivola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Limestone    </a:t>
            </a:r>
          </a:p>
        </p:txBody>
      </p:sp>
      <p:pic>
        <p:nvPicPr>
          <p:cNvPr id="6" name="Picture 5" descr="A picture containing text, outdoor, mountain, nature&#10;&#10;Description automatically generated">
            <a:extLst>
              <a:ext uri="{FF2B5EF4-FFF2-40B4-BE49-F238E27FC236}">
                <a16:creationId xmlns:a16="http://schemas.microsoft.com/office/drawing/2014/main" id="{15D9F2EF-4314-3742-88A5-216DEBA64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0" y="428341"/>
            <a:ext cx="8062402" cy="62864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7588F-5AC1-72B2-BB95-8B39A0875FA4}"/>
              </a:ext>
            </a:extLst>
          </p:cNvPr>
          <p:cNvSpPr txBox="1"/>
          <p:nvPr/>
        </p:nvSpPr>
        <p:spPr>
          <a:xfrm>
            <a:off x="8534400" y="258618"/>
            <a:ext cx="2872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Separate &amp; Distinct</a:t>
            </a:r>
          </a:p>
        </p:txBody>
      </p:sp>
    </p:spTree>
    <p:extLst>
      <p:ext uri="{BB962C8B-B14F-4D97-AF65-F5344CB8AC3E}">
        <p14:creationId xmlns:p14="http://schemas.microsoft.com/office/powerpoint/2010/main" val="3019256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tree, old&#10;&#10;Description automatically generated">
            <a:extLst>
              <a:ext uri="{FF2B5EF4-FFF2-40B4-BE49-F238E27FC236}">
                <a16:creationId xmlns:a16="http://schemas.microsoft.com/office/drawing/2014/main" id="{93F55C3A-0B81-C7E3-063E-ED94F367E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3" y="107577"/>
            <a:ext cx="7912319" cy="6642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CBCA36-7C6E-7D0C-33BC-261164372133}"/>
              </a:ext>
            </a:extLst>
          </p:cNvPr>
          <p:cNvSpPr txBox="1"/>
          <p:nvPr/>
        </p:nvSpPr>
        <p:spPr>
          <a:xfrm>
            <a:off x="8580582" y="367553"/>
            <a:ext cx="34174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Old </a:t>
            </a:r>
            <a:r>
              <a:rPr lang="en-US" sz="3200" dirty="0" err="1">
                <a:latin typeface="Georgia" panose="02040502050405020303" pitchFamily="18" charset="0"/>
              </a:rPr>
              <a:t>Tivola</a:t>
            </a:r>
            <a:r>
              <a:rPr lang="en-US" sz="3200" dirty="0">
                <a:latin typeface="Georgia" panose="02040502050405020303" pitchFamily="18" charset="0"/>
              </a:rPr>
              <a:t> Quarry on Elko Road in 1916</a:t>
            </a:r>
          </a:p>
          <a:p>
            <a:endParaRPr lang="en-US" sz="3200" dirty="0">
              <a:latin typeface="Georgia" panose="02040502050405020303" pitchFamily="18" charset="0"/>
            </a:endParaRPr>
          </a:p>
          <a:p>
            <a:r>
              <a:rPr lang="en-US" sz="3200" dirty="0">
                <a:latin typeface="Georgia" panose="02040502050405020303" pitchFamily="18" charset="0"/>
              </a:rPr>
              <a:t>Researchers from the USGS &amp; Georgia Geological Survey called the quarry “Old” in 1911.</a:t>
            </a:r>
          </a:p>
        </p:txBody>
      </p:sp>
    </p:spTree>
    <p:extLst>
      <p:ext uri="{BB962C8B-B14F-4D97-AF65-F5344CB8AC3E}">
        <p14:creationId xmlns:p14="http://schemas.microsoft.com/office/powerpoint/2010/main" val="1704082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ld, black, vintage&#10;&#10;Description automatically generated">
            <a:extLst>
              <a:ext uri="{FF2B5EF4-FFF2-40B4-BE49-F238E27FC236}">
                <a16:creationId xmlns:a16="http://schemas.microsoft.com/office/drawing/2014/main" id="{57066DDA-6A8E-97E5-6932-755B2742F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2"/>
          <a:stretch/>
        </p:blipFill>
        <p:spPr>
          <a:xfrm>
            <a:off x="3470625" y="76850"/>
            <a:ext cx="8520818" cy="65918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A94C8A-CC28-94BB-7ABD-D79B627DFC33}"/>
              </a:ext>
            </a:extLst>
          </p:cNvPr>
          <p:cNvSpPr txBox="1"/>
          <p:nvPr/>
        </p:nvSpPr>
        <p:spPr>
          <a:xfrm>
            <a:off x="200557" y="351233"/>
            <a:ext cx="300446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Another 1916 quarry two miles south of </a:t>
            </a:r>
            <a:r>
              <a:rPr lang="en-US" sz="2800" dirty="0" err="1">
                <a:latin typeface="Georgia" panose="02040502050405020303" pitchFamily="18" charset="0"/>
              </a:rPr>
              <a:t>Tivola</a:t>
            </a:r>
            <a:r>
              <a:rPr lang="en-US" sz="2800" dirty="0">
                <a:latin typeface="Georgia" panose="02040502050405020303" pitchFamily="18" charset="0"/>
              </a:rPr>
              <a:t>.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800" dirty="0">
                <a:latin typeface="Georgia" panose="02040502050405020303" pitchFamily="18" charset="0"/>
              </a:rPr>
              <a:t>Near Clinchfield, it’s due south of the modern plant.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sz="2800" dirty="0">
                <a:latin typeface="Georgia" panose="02040502050405020303" pitchFamily="18" charset="0"/>
              </a:rPr>
              <a:t>This quarry still exist though it is overgrown &amp; inaccessible to the public.</a:t>
            </a:r>
          </a:p>
        </p:txBody>
      </p:sp>
    </p:spTree>
    <p:extLst>
      <p:ext uri="{BB962C8B-B14F-4D97-AF65-F5344CB8AC3E}">
        <p14:creationId xmlns:p14="http://schemas.microsoft.com/office/powerpoint/2010/main" val="2644245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94E1F91-4B70-4DF0-65B0-9A5D73AA7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8" y="215660"/>
            <a:ext cx="8366664" cy="6280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2A22DC-EA93-53E1-48E5-AC58BB07EA5F}"/>
              </a:ext>
            </a:extLst>
          </p:cNvPr>
          <p:cNvSpPr txBox="1"/>
          <p:nvPr/>
        </p:nvSpPr>
        <p:spPr>
          <a:xfrm>
            <a:off x="9153236" y="215660"/>
            <a:ext cx="28651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The Current quarry is owned and mined by Cemex.</a:t>
            </a:r>
          </a:p>
          <a:p>
            <a:endParaRPr lang="en-US" sz="2800" dirty="0">
              <a:latin typeface="Georgia" panose="02040502050405020303" pitchFamily="18" charset="0"/>
            </a:endParaRPr>
          </a:p>
          <a:p>
            <a:r>
              <a:rPr lang="en-US" sz="2800" dirty="0">
                <a:latin typeface="Georgia" panose="02040502050405020303" pitchFamily="18" charset="0"/>
              </a:rPr>
              <a:t>Many of the old quarries haven’t been reclaimed but they aren’t accessible to the public.</a:t>
            </a:r>
          </a:p>
        </p:txBody>
      </p:sp>
    </p:spTree>
    <p:extLst>
      <p:ext uri="{BB962C8B-B14F-4D97-AF65-F5344CB8AC3E}">
        <p14:creationId xmlns:p14="http://schemas.microsoft.com/office/powerpoint/2010/main" val="2405129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21222</TotalTime>
  <Words>1431</Words>
  <Application>Microsoft Office PowerPoint</Application>
  <PresentationFormat>Widescreen</PresentationFormat>
  <Paragraphs>157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Office Theme</vt:lpstr>
      <vt:lpstr>  The Tivola Whales By Thomas Thurman GeorgiasFossils.com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large Basliosaurid family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The Tivola Whales By Thomas Thurman GeorgiasFossils.com </dc:title>
  <dc:creator>Thomas Thurman</dc:creator>
  <cp:lastModifiedBy>Thomas Thurman</cp:lastModifiedBy>
  <cp:revision>1</cp:revision>
  <dcterms:created xsi:type="dcterms:W3CDTF">2023-02-12T11:47:47Z</dcterms:created>
  <dcterms:modified xsi:type="dcterms:W3CDTF">2023-04-02T14:57:52Z</dcterms:modified>
</cp:coreProperties>
</file>